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4" r:id="rId4"/>
  </p:sldMasterIdLst>
  <p:notesMasterIdLst>
    <p:notesMasterId r:id="rId13"/>
  </p:notesMasterIdLst>
  <p:handoutMasterIdLst>
    <p:handoutMasterId r:id="rId14"/>
  </p:handoutMasterIdLst>
  <p:sldIdLst>
    <p:sldId id="325" r:id="rId5"/>
    <p:sldId id="930" r:id="rId6"/>
    <p:sldId id="944" r:id="rId7"/>
    <p:sldId id="945" r:id="rId8"/>
    <p:sldId id="949" r:id="rId9"/>
    <p:sldId id="960" r:id="rId10"/>
    <p:sldId id="943" r:id="rId11"/>
    <p:sldId id="352" r:id="rId12"/>
  </p:sldIdLst>
  <p:sldSz cx="12192000" cy="6858000"/>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CEB082-FE53-9877-FCD1-50EB25C95ADB}" name="Karishma Firdausi" initials="KF" userId="S::karishma.firdausi@ipc.on.ca::320eede3-7e4e-47aa-84f3-6d3db288974a" providerId="AD"/>
  <p188:author id="{40BC5F90-88B5-0996-CF5C-49D02EE41C99}" name="Andrea Ramsarran" initials="" userId="S::Andrea.Ramsarran@ipc.on.ca::804c2241-f6ea-446b-a345-5ba658d6f51c" providerId="AD"/>
  <p188:author id="{6A2ADCB9-F5B9-103E-4079-CABEF74A0D7E}" name="Andrea Ramsarran" initials="AR" userId="S::andrea.ramsarran@ipc.on.ca::804c2241-f6ea-446b-a345-5ba658d6f5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on Papadimos" initials="JP" lastIdx="7" clrIdx="0">
    <p:extLst>
      <p:ext uri="{19B8F6BF-5375-455C-9EA6-DF929625EA0E}">
        <p15:presenceInfo xmlns:p15="http://schemas.microsoft.com/office/powerpoint/2012/main" userId="S-1-5-21-2796596227-3720797708-2550978730-1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DEB"/>
    <a:srgbClr val="001646"/>
    <a:srgbClr val="008582"/>
    <a:srgbClr val="F99D2E"/>
    <a:srgbClr val="009999"/>
    <a:srgbClr val="D7D8D4"/>
    <a:srgbClr val="CAE993"/>
    <a:srgbClr val="700624"/>
    <a:srgbClr val="014B00"/>
    <a:srgbClr val="B9F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A813C-F730-4B74-54E5-CB0BDBDD9B96}" v="123" dt="2025-10-03T17:02:31.844"/>
    <p1510:client id="{1BCF53AF-D7D1-7E42-DA9A-06986D3D3FB6}" v="35" dt="2025-10-03T14:16:03.508"/>
    <p1510:client id="{AAAEA53F-39C0-4CC9-CEEB-F4230F59703B}" v="2" dt="2025-10-03T13:57:18.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52" y="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71E24-E52F-458C-9664-6FDE096FE6C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AE9129E4-DE36-411D-A631-1335F89073BF}">
      <dgm:prSet phldrT="[Text]"/>
      <dgm:spPr/>
      <dgm:t>
        <a:bodyPr/>
        <a:lstStyle/>
        <a:p>
          <a:r>
            <a:rPr lang="en-CA" b="1" dirty="0">
              <a:latin typeface="+mj-lt"/>
            </a:rPr>
            <a:t>1</a:t>
          </a:r>
        </a:p>
      </dgm:t>
    </dgm:pt>
    <dgm:pt modelId="{B34C180F-8066-43FF-91C4-0EDD269C2670}" type="parTrans" cxnId="{8357E56A-3091-401C-9BBC-2E49C6B42044}">
      <dgm:prSet/>
      <dgm:spPr/>
      <dgm:t>
        <a:bodyPr/>
        <a:lstStyle/>
        <a:p>
          <a:endParaRPr lang="en-CA"/>
        </a:p>
      </dgm:t>
    </dgm:pt>
    <dgm:pt modelId="{79777166-7436-4771-A79D-E6FAA73E1152}" type="sibTrans" cxnId="{8357E56A-3091-401C-9BBC-2E49C6B42044}">
      <dgm:prSet/>
      <dgm:spPr/>
      <dgm:t>
        <a:bodyPr/>
        <a:lstStyle/>
        <a:p>
          <a:endParaRPr lang="en-CA"/>
        </a:p>
      </dgm:t>
    </dgm:pt>
    <dgm:pt modelId="{46E08AB0-C28B-484E-AEAF-D2E0454E0533}">
      <dgm:prSet phldrT="[Text]" custT="1"/>
      <dgm:spPr/>
      <dgm:t>
        <a:bodyPr/>
        <a:lstStyle/>
        <a:p>
          <a:pPr>
            <a:buNone/>
          </a:pPr>
          <a:r>
            <a:rPr lang="en-CA" sz="2400" b="1" dirty="0">
              <a:latin typeface="+mj-lt"/>
            </a:rPr>
            <a:t>Modern and Effective Consultative Approach</a:t>
          </a:r>
        </a:p>
      </dgm:t>
    </dgm:pt>
    <dgm:pt modelId="{09C24549-E1DC-430C-AC67-C498390C0A59}" type="parTrans" cxnId="{BD6B2B30-C36C-49F5-8667-E271CC863F90}">
      <dgm:prSet/>
      <dgm:spPr/>
      <dgm:t>
        <a:bodyPr/>
        <a:lstStyle/>
        <a:p>
          <a:endParaRPr lang="en-CA"/>
        </a:p>
      </dgm:t>
    </dgm:pt>
    <dgm:pt modelId="{D2E6EC08-6800-4B3F-AC69-96067E9A62DF}" type="sibTrans" cxnId="{BD6B2B30-C36C-49F5-8667-E271CC863F90}">
      <dgm:prSet/>
      <dgm:spPr/>
      <dgm:t>
        <a:bodyPr/>
        <a:lstStyle/>
        <a:p>
          <a:endParaRPr lang="en-CA"/>
        </a:p>
      </dgm:t>
    </dgm:pt>
    <dgm:pt modelId="{825A16DA-F715-4F1A-A553-912DA6A66A03}">
      <dgm:prSet phldrT="[Text]"/>
      <dgm:spPr/>
      <dgm:t>
        <a:bodyPr/>
        <a:lstStyle/>
        <a:p>
          <a:r>
            <a:rPr lang="en-CA" b="1" dirty="0">
              <a:latin typeface="+mj-lt"/>
            </a:rPr>
            <a:t>3</a:t>
          </a:r>
        </a:p>
      </dgm:t>
    </dgm:pt>
    <dgm:pt modelId="{32BFFE3E-1330-41EB-A9CB-BBE598483F80}" type="parTrans" cxnId="{45B7D018-2E80-42A8-9966-CCCE9D87DD13}">
      <dgm:prSet/>
      <dgm:spPr/>
      <dgm:t>
        <a:bodyPr/>
        <a:lstStyle/>
        <a:p>
          <a:endParaRPr lang="en-CA"/>
        </a:p>
      </dgm:t>
    </dgm:pt>
    <dgm:pt modelId="{A8EFA004-6B08-4B02-B68A-8FCEB5E78054}" type="sibTrans" cxnId="{45B7D018-2E80-42A8-9966-CCCE9D87DD13}">
      <dgm:prSet/>
      <dgm:spPr/>
      <dgm:t>
        <a:bodyPr/>
        <a:lstStyle/>
        <a:p>
          <a:endParaRPr lang="en-CA"/>
        </a:p>
      </dgm:t>
    </dgm:pt>
    <dgm:pt modelId="{A4973322-21CE-467B-B369-C0AA9B381B84}">
      <dgm:prSet phldrT="[Text]"/>
      <dgm:spPr/>
      <dgm:t>
        <a:bodyPr/>
        <a:lstStyle/>
        <a:p>
          <a:r>
            <a:rPr lang="en-CA" b="1" dirty="0">
              <a:latin typeface="+mj-lt"/>
            </a:rPr>
            <a:t>4</a:t>
          </a:r>
        </a:p>
      </dgm:t>
    </dgm:pt>
    <dgm:pt modelId="{B900E447-8524-4679-B410-AB8BBD9A4D92}" type="parTrans" cxnId="{7214B5A6-B353-4243-BF7A-FBE843A7BD7D}">
      <dgm:prSet/>
      <dgm:spPr/>
      <dgm:t>
        <a:bodyPr/>
        <a:lstStyle/>
        <a:p>
          <a:endParaRPr lang="en-CA"/>
        </a:p>
      </dgm:t>
    </dgm:pt>
    <dgm:pt modelId="{2FBD8E1A-D42A-4195-A1BC-E6EAB7E4CE68}" type="sibTrans" cxnId="{7214B5A6-B353-4243-BF7A-FBE843A7BD7D}">
      <dgm:prSet/>
      <dgm:spPr/>
      <dgm:t>
        <a:bodyPr/>
        <a:lstStyle/>
        <a:p>
          <a:endParaRPr lang="en-CA"/>
        </a:p>
      </dgm:t>
    </dgm:pt>
    <dgm:pt modelId="{7971A3E1-2AA1-479A-A2A9-F4AF2C5729BD}">
      <dgm:prSet phldrT="[Text]" custT="1"/>
      <dgm:spPr/>
      <dgm:t>
        <a:bodyPr/>
        <a:lstStyle/>
        <a:p>
          <a:pPr>
            <a:buNone/>
          </a:pPr>
          <a:r>
            <a:rPr lang="en-CA" sz="2400" b="1" dirty="0">
              <a:latin typeface="+mj-lt"/>
            </a:rPr>
            <a:t>Culturally Sensitive and Trauma-informed Approach to Policy Making </a:t>
          </a:r>
        </a:p>
      </dgm:t>
    </dgm:pt>
    <dgm:pt modelId="{0ED390B1-5D93-4C21-8C13-FBC151545293}" type="parTrans" cxnId="{75347CDD-4AEB-43E0-A473-2BAEDD379B64}">
      <dgm:prSet/>
      <dgm:spPr/>
      <dgm:t>
        <a:bodyPr/>
        <a:lstStyle/>
        <a:p>
          <a:endParaRPr lang="en-CA"/>
        </a:p>
      </dgm:t>
    </dgm:pt>
    <dgm:pt modelId="{F2C753E3-DCAA-49DD-9B31-4F28EE032E6D}" type="sibTrans" cxnId="{75347CDD-4AEB-43E0-A473-2BAEDD379B64}">
      <dgm:prSet/>
      <dgm:spPr/>
      <dgm:t>
        <a:bodyPr/>
        <a:lstStyle/>
        <a:p>
          <a:endParaRPr lang="en-CA"/>
        </a:p>
      </dgm:t>
    </dgm:pt>
    <dgm:pt modelId="{073A0147-194D-48DD-95CC-706B05FF7074}">
      <dgm:prSet phldrT="[Text]" custT="1"/>
      <dgm:spPr/>
      <dgm:t>
        <a:bodyPr/>
        <a:lstStyle/>
        <a:p>
          <a:pPr>
            <a:buNone/>
          </a:pPr>
          <a:r>
            <a:rPr lang="en-CA" sz="2400" b="1" dirty="0">
              <a:latin typeface="+mj-lt"/>
            </a:rPr>
            <a:t>Collaboration with Regulators across Canada</a:t>
          </a:r>
        </a:p>
      </dgm:t>
    </dgm:pt>
    <dgm:pt modelId="{97DB6C33-E985-42FD-AC3F-B59603F2A95D}" type="parTrans" cxnId="{0F411750-2B77-4E77-BE05-1E33AA1E1B71}">
      <dgm:prSet/>
      <dgm:spPr/>
      <dgm:t>
        <a:bodyPr/>
        <a:lstStyle/>
        <a:p>
          <a:endParaRPr lang="en-CA"/>
        </a:p>
      </dgm:t>
    </dgm:pt>
    <dgm:pt modelId="{BBFE7CBF-3DB4-4CF2-B6BD-DB9464D58A65}" type="sibTrans" cxnId="{0F411750-2B77-4E77-BE05-1E33AA1E1B71}">
      <dgm:prSet/>
      <dgm:spPr/>
      <dgm:t>
        <a:bodyPr/>
        <a:lstStyle/>
        <a:p>
          <a:endParaRPr lang="en-CA"/>
        </a:p>
      </dgm:t>
    </dgm:pt>
    <dgm:pt modelId="{9729D2E4-CD77-4D61-9B88-FB2B611AFFA3}">
      <dgm:prSet custT="1"/>
      <dgm:spPr/>
      <dgm:t>
        <a:bodyPr/>
        <a:lstStyle/>
        <a:p>
          <a:pPr>
            <a:buNone/>
          </a:pPr>
          <a:r>
            <a:rPr lang="en-CA" sz="2000" i="1" dirty="0"/>
            <a:t>Unified voice and commitment to safeguard the rights of at-risk groups</a:t>
          </a:r>
          <a:endParaRPr lang="en-CA" sz="2000" dirty="0">
            <a:latin typeface="+mj-lt"/>
          </a:endParaRPr>
        </a:p>
      </dgm:t>
    </dgm:pt>
    <dgm:pt modelId="{68F373A8-E70B-4ACB-90DB-7138EEF5E6C0}" type="parTrans" cxnId="{B2881A20-CA7D-48FB-BA07-EF68C78C0747}">
      <dgm:prSet/>
      <dgm:spPr/>
      <dgm:t>
        <a:bodyPr/>
        <a:lstStyle/>
        <a:p>
          <a:endParaRPr lang="en-CA"/>
        </a:p>
      </dgm:t>
    </dgm:pt>
    <dgm:pt modelId="{5815383A-2DE3-45C0-9F8A-65722521D0E0}" type="sibTrans" cxnId="{B2881A20-CA7D-48FB-BA07-EF68C78C0747}">
      <dgm:prSet/>
      <dgm:spPr/>
      <dgm:t>
        <a:bodyPr/>
        <a:lstStyle/>
        <a:p>
          <a:endParaRPr lang="en-CA"/>
        </a:p>
      </dgm:t>
    </dgm:pt>
    <dgm:pt modelId="{0C19F75F-DF20-4A72-8789-1791974DEA39}">
      <dgm:prSet phldrT="[Text]" custT="1"/>
      <dgm:spPr/>
      <dgm:t>
        <a:bodyPr/>
        <a:lstStyle/>
        <a:p>
          <a:pPr>
            <a:buNone/>
          </a:pPr>
          <a:r>
            <a:rPr lang="en-CA" sz="2000" i="1" dirty="0"/>
            <a:t>Building trust and relationships with external partners for real world impact </a:t>
          </a:r>
          <a:endParaRPr lang="en-CA" sz="2400" b="1" dirty="0">
            <a:latin typeface="+mj-lt"/>
          </a:endParaRPr>
        </a:p>
      </dgm:t>
    </dgm:pt>
    <dgm:pt modelId="{F578F295-AC63-4ED5-B43B-0F854B2720DC}" type="parTrans" cxnId="{0C453F04-D874-4A76-B3DE-80887C080C2C}">
      <dgm:prSet/>
      <dgm:spPr/>
      <dgm:t>
        <a:bodyPr/>
        <a:lstStyle/>
        <a:p>
          <a:endParaRPr lang="en-CA"/>
        </a:p>
      </dgm:t>
    </dgm:pt>
    <dgm:pt modelId="{C8DFFB7C-8F99-4DBA-92ED-070B2FEFC82C}" type="sibTrans" cxnId="{0C453F04-D874-4A76-B3DE-80887C080C2C}">
      <dgm:prSet/>
      <dgm:spPr/>
      <dgm:t>
        <a:bodyPr/>
        <a:lstStyle/>
        <a:p>
          <a:endParaRPr lang="en-CA"/>
        </a:p>
      </dgm:t>
    </dgm:pt>
    <dgm:pt modelId="{280E28FA-154B-402F-9B12-B31A2D83A137}">
      <dgm:prSet/>
      <dgm:spPr/>
      <dgm:t>
        <a:bodyPr/>
        <a:lstStyle/>
        <a:p>
          <a:r>
            <a:rPr lang="en-CA" b="1" dirty="0">
              <a:latin typeface="+mj-lt"/>
            </a:rPr>
            <a:t>2</a:t>
          </a:r>
        </a:p>
      </dgm:t>
    </dgm:pt>
    <dgm:pt modelId="{CE3AD5EE-944A-497B-972C-FE51B9E77E65}" type="parTrans" cxnId="{25B16867-DA6F-4AFE-8F53-89BBEA886401}">
      <dgm:prSet/>
      <dgm:spPr/>
      <dgm:t>
        <a:bodyPr/>
        <a:lstStyle/>
        <a:p>
          <a:endParaRPr lang="en-CA"/>
        </a:p>
      </dgm:t>
    </dgm:pt>
    <dgm:pt modelId="{19AA715D-D312-49F6-A5D3-9AC3BC94FEDD}" type="sibTrans" cxnId="{25B16867-DA6F-4AFE-8F53-89BBEA886401}">
      <dgm:prSet/>
      <dgm:spPr/>
      <dgm:t>
        <a:bodyPr/>
        <a:lstStyle/>
        <a:p>
          <a:endParaRPr lang="en-CA"/>
        </a:p>
      </dgm:t>
    </dgm:pt>
    <dgm:pt modelId="{282B4A5A-179B-4859-83EB-AD69BEA82A8E}">
      <dgm:prSet custT="1"/>
      <dgm:spPr/>
      <dgm:t>
        <a:bodyPr/>
        <a:lstStyle/>
        <a:p>
          <a:pPr>
            <a:buNone/>
          </a:pPr>
          <a:r>
            <a:rPr lang="en-CA" sz="2400" b="1" dirty="0">
              <a:latin typeface="+mj-lt"/>
            </a:rPr>
            <a:t>Transparency and Accountability</a:t>
          </a:r>
          <a:endParaRPr lang="en-CA" sz="2400" i="1" dirty="0"/>
        </a:p>
      </dgm:t>
    </dgm:pt>
    <dgm:pt modelId="{75895A2F-6098-4E01-9699-4199D4B3B061}" type="parTrans" cxnId="{DEF0FDF1-1E26-473B-8F71-CA54CC3781D1}">
      <dgm:prSet/>
      <dgm:spPr/>
      <dgm:t>
        <a:bodyPr/>
        <a:lstStyle/>
        <a:p>
          <a:endParaRPr lang="en-CA"/>
        </a:p>
      </dgm:t>
    </dgm:pt>
    <dgm:pt modelId="{CFFA273A-871C-400C-89B3-36AA0F508A23}" type="sibTrans" cxnId="{DEF0FDF1-1E26-473B-8F71-CA54CC3781D1}">
      <dgm:prSet/>
      <dgm:spPr/>
      <dgm:t>
        <a:bodyPr/>
        <a:lstStyle/>
        <a:p>
          <a:endParaRPr lang="en-CA"/>
        </a:p>
      </dgm:t>
    </dgm:pt>
    <dgm:pt modelId="{A4B17CFF-1100-4ED2-A13E-5762C4B4ED93}">
      <dgm:prSet custT="1"/>
      <dgm:spPr/>
      <dgm:t>
        <a:bodyPr/>
        <a:lstStyle/>
        <a:p>
          <a:pPr>
            <a:buNone/>
          </a:pPr>
          <a:r>
            <a:rPr lang="en-CA" sz="2000" i="1" u="none" dirty="0"/>
            <a:t>Engaging with </a:t>
          </a:r>
          <a:r>
            <a:rPr lang="en-CA" sz="2000" i="1" dirty="0"/>
            <a:t>survivors to learn from their unique experiences</a:t>
          </a:r>
          <a:endParaRPr lang="en-CA" sz="2000" b="0" i="1" dirty="0">
            <a:latin typeface="+mj-lt"/>
          </a:endParaRPr>
        </a:p>
      </dgm:t>
    </dgm:pt>
    <dgm:pt modelId="{37AE76EA-1658-4CAC-A836-0248F94A1091}" type="sibTrans" cxnId="{53E8B1CF-94F9-4BC7-9679-BA6168BDAC49}">
      <dgm:prSet/>
      <dgm:spPr/>
      <dgm:t>
        <a:bodyPr/>
        <a:lstStyle/>
        <a:p>
          <a:endParaRPr lang="en-CA"/>
        </a:p>
      </dgm:t>
    </dgm:pt>
    <dgm:pt modelId="{D2CDE513-1376-4588-A941-F02BC1AA43BC}" type="parTrans" cxnId="{53E8B1CF-94F9-4BC7-9679-BA6168BDAC49}">
      <dgm:prSet/>
      <dgm:spPr/>
      <dgm:t>
        <a:bodyPr/>
        <a:lstStyle/>
        <a:p>
          <a:endParaRPr lang="en-CA"/>
        </a:p>
      </dgm:t>
    </dgm:pt>
    <dgm:pt modelId="{08B852C2-40A0-439D-A5B2-BF975907D8E3}">
      <dgm:prSet custT="1"/>
      <dgm:spPr/>
      <dgm:t>
        <a:bodyPr/>
        <a:lstStyle/>
        <a:p>
          <a:pPr>
            <a:buNone/>
          </a:pPr>
          <a:r>
            <a:rPr lang="en-CA" sz="2000" i="1" dirty="0"/>
            <a:t>Being open, transparent, and accountable to external partners</a:t>
          </a:r>
          <a:endParaRPr lang="en-CA" sz="2000" dirty="0">
            <a:latin typeface="+mj-lt"/>
          </a:endParaRPr>
        </a:p>
      </dgm:t>
    </dgm:pt>
    <dgm:pt modelId="{DB01AA97-6FCC-4321-ACE8-2EE9B00C9124}" type="parTrans" cxnId="{AAF33403-D53A-4564-B103-69B079F0DE10}">
      <dgm:prSet/>
      <dgm:spPr/>
      <dgm:t>
        <a:bodyPr/>
        <a:lstStyle/>
        <a:p>
          <a:endParaRPr lang="en-CA"/>
        </a:p>
      </dgm:t>
    </dgm:pt>
    <dgm:pt modelId="{34DE5ECB-80B3-4AA1-B24A-40AD0E6EFEF8}" type="sibTrans" cxnId="{AAF33403-D53A-4564-B103-69B079F0DE10}">
      <dgm:prSet/>
      <dgm:spPr/>
      <dgm:t>
        <a:bodyPr/>
        <a:lstStyle/>
        <a:p>
          <a:endParaRPr lang="en-CA"/>
        </a:p>
      </dgm:t>
    </dgm:pt>
    <dgm:pt modelId="{0877C9E4-795A-458B-814F-94C70BD3F50E}" type="pres">
      <dgm:prSet presAssocID="{86771E24-E52F-458C-9664-6FDE096FE6C8}" presName="linearFlow" presStyleCnt="0">
        <dgm:presLayoutVars>
          <dgm:dir/>
          <dgm:animLvl val="lvl"/>
          <dgm:resizeHandles val="exact"/>
        </dgm:presLayoutVars>
      </dgm:prSet>
      <dgm:spPr/>
    </dgm:pt>
    <dgm:pt modelId="{9921DC9A-AF69-4E33-8922-D2DD6A0ECB01}" type="pres">
      <dgm:prSet presAssocID="{AE9129E4-DE36-411D-A631-1335F89073BF}" presName="composite" presStyleCnt="0"/>
      <dgm:spPr/>
    </dgm:pt>
    <dgm:pt modelId="{780A669B-5031-4E0F-AFF2-FDE8B5A47EAE}" type="pres">
      <dgm:prSet presAssocID="{AE9129E4-DE36-411D-A631-1335F89073BF}" presName="parentText" presStyleLbl="alignNode1" presStyleIdx="0" presStyleCnt="4">
        <dgm:presLayoutVars>
          <dgm:chMax val="1"/>
          <dgm:bulletEnabled val="1"/>
        </dgm:presLayoutVars>
      </dgm:prSet>
      <dgm:spPr/>
    </dgm:pt>
    <dgm:pt modelId="{CC892979-4B11-4E53-A387-DC01CE20A6A6}" type="pres">
      <dgm:prSet presAssocID="{AE9129E4-DE36-411D-A631-1335F89073BF}" presName="descendantText" presStyleLbl="alignAcc1" presStyleIdx="0" presStyleCnt="4">
        <dgm:presLayoutVars>
          <dgm:bulletEnabled val="1"/>
        </dgm:presLayoutVars>
      </dgm:prSet>
      <dgm:spPr/>
    </dgm:pt>
    <dgm:pt modelId="{46174DD9-1E43-4E23-923E-B49AEAB6433B}" type="pres">
      <dgm:prSet presAssocID="{79777166-7436-4771-A79D-E6FAA73E1152}" presName="sp" presStyleCnt="0"/>
      <dgm:spPr/>
    </dgm:pt>
    <dgm:pt modelId="{B0ED6017-1122-4CA9-A025-B31C24292E1D}" type="pres">
      <dgm:prSet presAssocID="{280E28FA-154B-402F-9B12-B31A2D83A137}" presName="composite" presStyleCnt="0"/>
      <dgm:spPr/>
    </dgm:pt>
    <dgm:pt modelId="{607299F7-6D68-46F7-8D36-3605593BAF36}" type="pres">
      <dgm:prSet presAssocID="{280E28FA-154B-402F-9B12-B31A2D83A137}" presName="parentText" presStyleLbl="alignNode1" presStyleIdx="1" presStyleCnt="4">
        <dgm:presLayoutVars>
          <dgm:chMax val="1"/>
          <dgm:bulletEnabled val="1"/>
        </dgm:presLayoutVars>
      </dgm:prSet>
      <dgm:spPr/>
    </dgm:pt>
    <dgm:pt modelId="{0152BEF2-D781-43A9-9F8C-91F705FA4B28}" type="pres">
      <dgm:prSet presAssocID="{280E28FA-154B-402F-9B12-B31A2D83A137}" presName="descendantText" presStyleLbl="alignAcc1" presStyleIdx="1" presStyleCnt="4">
        <dgm:presLayoutVars>
          <dgm:bulletEnabled val="1"/>
        </dgm:presLayoutVars>
      </dgm:prSet>
      <dgm:spPr/>
    </dgm:pt>
    <dgm:pt modelId="{683E1250-1314-45DA-A7DC-C542FFED298F}" type="pres">
      <dgm:prSet presAssocID="{19AA715D-D312-49F6-A5D3-9AC3BC94FEDD}" presName="sp" presStyleCnt="0"/>
      <dgm:spPr/>
    </dgm:pt>
    <dgm:pt modelId="{D61D8C39-2144-4024-AF27-10863C209944}" type="pres">
      <dgm:prSet presAssocID="{825A16DA-F715-4F1A-A553-912DA6A66A03}" presName="composite" presStyleCnt="0"/>
      <dgm:spPr/>
    </dgm:pt>
    <dgm:pt modelId="{A6CE7712-3B83-4A36-8317-81F00CA1236D}" type="pres">
      <dgm:prSet presAssocID="{825A16DA-F715-4F1A-A553-912DA6A66A03}" presName="parentText" presStyleLbl="alignNode1" presStyleIdx="2" presStyleCnt="4">
        <dgm:presLayoutVars>
          <dgm:chMax val="1"/>
          <dgm:bulletEnabled val="1"/>
        </dgm:presLayoutVars>
      </dgm:prSet>
      <dgm:spPr/>
    </dgm:pt>
    <dgm:pt modelId="{7DE078FD-09A2-41B4-8AD5-62055473740F}" type="pres">
      <dgm:prSet presAssocID="{825A16DA-F715-4F1A-A553-912DA6A66A03}" presName="descendantText" presStyleLbl="alignAcc1" presStyleIdx="2" presStyleCnt="4">
        <dgm:presLayoutVars>
          <dgm:bulletEnabled val="1"/>
        </dgm:presLayoutVars>
      </dgm:prSet>
      <dgm:spPr/>
    </dgm:pt>
    <dgm:pt modelId="{A4351216-6225-4EF3-9837-ADBFED05CA92}" type="pres">
      <dgm:prSet presAssocID="{A8EFA004-6B08-4B02-B68A-8FCEB5E78054}" presName="sp" presStyleCnt="0"/>
      <dgm:spPr/>
    </dgm:pt>
    <dgm:pt modelId="{2A2B7742-F4EB-4C2D-8BF9-E3FF00B8CD2A}" type="pres">
      <dgm:prSet presAssocID="{A4973322-21CE-467B-B369-C0AA9B381B84}" presName="composite" presStyleCnt="0"/>
      <dgm:spPr/>
    </dgm:pt>
    <dgm:pt modelId="{75E8E748-408D-4E7B-9A8D-E008F4ABFA5A}" type="pres">
      <dgm:prSet presAssocID="{A4973322-21CE-467B-B369-C0AA9B381B84}" presName="parentText" presStyleLbl="alignNode1" presStyleIdx="3" presStyleCnt="4">
        <dgm:presLayoutVars>
          <dgm:chMax val="1"/>
          <dgm:bulletEnabled val="1"/>
        </dgm:presLayoutVars>
      </dgm:prSet>
      <dgm:spPr/>
    </dgm:pt>
    <dgm:pt modelId="{4D612F65-6D51-4147-A8F5-48D9E3635816}" type="pres">
      <dgm:prSet presAssocID="{A4973322-21CE-467B-B369-C0AA9B381B84}" presName="descendantText" presStyleLbl="alignAcc1" presStyleIdx="3" presStyleCnt="4">
        <dgm:presLayoutVars>
          <dgm:bulletEnabled val="1"/>
        </dgm:presLayoutVars>
      </dgm:prSet>
      <dgm:spPr/>
    </dgm:pt>
  </dgm:ptLst>
  <dgm:cxnLst>
    <dgm:cxn modelId="{AAF33403-D53A-4564-B103-69B079F0DE10}" srcId="{280E28FA-154B-402F-9B12-B31A2D83A137}" destId="{08B852C2-40A0-439D-A5B2-BF975907D8E3}" srcOrd="1" destOrd="0" parTransId="{DB01AA97-6FCC-4321-ACE8-2EE9B00C9124}" sibTransId="{34DE5ECB-80B3-4AA1-B24A-40AD0E6EFEF8}"/>
    <dgm:cxn modelId="{0C453F04-D874-4A76-B3DE-80887C080C2C}" srcId="{AE9129E4-DE36-411D-A631-1335F89073BF}" destId="{0C19F75F-DF20-4A72-8789-1791974DEA39}" srcOrd="1" destOrd="0" parTransId="{F578F295-AC63-4ED5-B43B-0F854B2720DC}" sibTransId="{C8DFFB7C-8F99-4DBA-92ED-070B2FEFC82C}"/>
    <dgm:cxn modelId="{45B7D018-2E80-42A8-9966-CCCE9D87DD13}" srcId="{86771E24-E52F-458C-9664-6FDE096FE6C8}" destId="{825A16DA-F715-4F1A-A553-912DA6A66A03}" srcOrd="2" destOrd="0" parTransId="{32BFFE3E-1330-41EB-A9CB-BBE598483F80}" sibTransId="{A8EFA004-6B08-4B02-B68A-8FCEB5E78054}"/>
    <dgm:cxn modelId="{33B2701F-7F65-4AA5-BEB0-3F962A713EA3}" type="presOf" srcId="{7971A3E1-2AA1-479A-A2A9-F4AF2C5729BD}" destId="{4D612F65-6D51-4147-A8F5-48D9E3635816}" srcOrd="0" destOrd="0" presId="urn:microsoft.com/office/officeart/2005/8/layout/chevron2"/>
    <dgm:cxn modelId="{B2881A20-CA7D-48FB-BA07-EF68C78C0747}" srcId="{825A16DA-F715-4F1A-A553-912DA6A66A03}" destId="{9729D2E4-CD77-4D61-9B88-FB2B611AFFA3}" srcOrd="1" destOrd="0" parTransId="{68F373A8-E70B-4ACB-90DB-7138EEF5E6C0}" sibTransId="{5815383A-2DE3-45C0-9F8A-65722521D0E0}"/>
    <dgm:cxn modelId="{BD6B2B30-C36C-49F5-8667-E271CC863F90}" srcId="{AE9129E4-DE36-411D-A631-1335F89073BF}" destId="{46E08AB0-C28B-484E-AEAF-D2E0454E0533}" srcOrd="0" destOrd="0" parTransId="{09C24549-E1DC-430C-AC67-C498390C0A59}" sibTransId="{D2E6EC08-6800-4B3F-AC69-96067E9A62DF}"/>
    <dgm:cxn modelId="{63432D64-C140-4EFD-8031-0A7A8B391DB5}" type="presOf" srcId="{A4B17CFF-1100-4ED2-A13E-5762C4B4ED93}" destId="{4D612F65-6D51-4147-A8F5-48D9E3635816}" srcOrd="0" destOrd="1" presId="urn:microsoft.com/office/officeart/2005/8/layout/chevron2"/>
    <dgm:cxn modelId="{5C70DE64-ED85-47F1-A814-91B942B46ADE}" type="presOf" srcId="{A4973322-21CE-467B-B369-C0AA9B381B84}" destId="{75E8E748-408D-4E7B-9A8D-E008F4ABFA5A}" srcOrd="0" destOrd="0" presId="urn:microsoft.com/office/officeart/2005/8/layout/chevron2"/>
    <dgm:cxn modelId="{25B16867-DA6F-4AFE-8F53-89BBEA886401}" srcId="{86771E24-E52F-458C-9664-6FDE096FE6C8}" destId="{280E28FA-154B-402F-9B12-B31A2D83A137}" srcOrd="1" destOrd="0" parTransId="{CE3AD5EE-944A-497B-972C-FE51B9E77E65}" sibTransId="{19AA715D-D312-49F6-A5D3-9AC3BC94FEDD}"/>
    <dgm:cxn modelId="{6B08834A-A514-478B-B0C9-375DDBCAF65B}" type="presOf" srcId="{825A16DA-F715-4F1A-A553-912DA6A66A03}" destId="{A6CE7712-3B83-4A36-8317-81F00CA1236D}" srcOrd="0" destOrd="0" presId="urn:microsoft.com/office/officeart/2005/8/layout/chevron2"/>
    <dgm:cxn modelId="{8357E56A-3091-401C-9BBC-2E49C6B42044}" srcId="{86771E24-E52F-458C-9664-6FDE096FE6C8}" destId="{AE9129E4-DE36-411D-A631-1335F89073BF}" srcOrd="0" destOrd="0" parTransId="{B34C180F-8066-43FF-91C4-0EDD269C2670}" sibTransId="{79777166-7436-4771-A79D-E6FAA73E1152}"/>
    <dgm:cxn modelId="{0F411750-2B77-4E77-BE05-1E33AA1E1B71}" srcId="{825A16DA-F715-4F1A-A553-912DA6A66A03}" destId="{073A0147-194D-48DD-95CC-706B05FF7074}" srcOrd="0" destOrd="0" parTransId="{97DB6C33-E985-42FD-AC3F-B59603F2A95D}" sibTransId="{BBFE7CBF-3DB4-4CF2-B6BD-DB9464D58A65}"/>
    <dgm:cxn modelId="{6F935875-D52B-48A9-9068-0AA1956BB6D9}" type="presOf" srcId="{282B4A5A-179B-4859-83EB-AD69BEA82A8E}" destId="{0152BEF2-D781-43A9-9F8C-91F705FA4B28}" srcOrd="0" destOrd="0" presId="urn:microsoft.com/office/officeart/2005/8/layout/chevron2"/>
    <dgm:cxn modelId="{448F7759-AC6A-4387-B084-CE6521ED1D46}" type="presOf" srcId="{0C19F75F-DF20-4A72-8789-1791974DEA39}" destId="{CC892979-4B11-4E53-A387-DC01CE20A6A6}" srcOrd="0" destOrd="1" presId="urn:microsoft.com/office/officeart/2005/8/layout/chevron2"/>
    <dgm:cxn modelId="{36BEC480-7626-4921-9D7B-E45D7C382767}" type="presOf" srcId="{86771E24-E52F-458C-9664-6FDE096FE6C8}" destId="{0877C9E4-795A-458B-814F-94C70BD3F50E}" srcOrd="0" destOrd="0" presId="urn:microsoft.com/office/officeart/2005/8/layout/chevron2"/>
    <dgm:cxn modelId="{A3DE6A84-5054-4441-A1E9-AD0BA876808F}" type="presOf" srcId="{280E28FA-154B-402F-9B12-B31A2D83A137}" destId="{607299F7-6D68-46F7-8D36-3605593BAF36}" srcOrd="0" destOrd="0" presId="urn:microsoft.com/office/officeart/2005/8/layout/chevron2"/>
    <dgm:cxn modelId="{7214B5A6-B353-4243-BF7A-FBE843A7BD7D}" srcId="{86771E24-E52F-458C-9664-6FDE096FE6C8}" destId="{A4973322-21CE-467B-B369-C0AA9B381B84}" srcOrd="3" destOrd="0" parTransId="{B900E447-8524-4679-B410-AB8BBD9A4D92}" sibTransId="{2FBD8E1A-D42A-4195-A1BC-E6EAB7E4CE68}"/>
    <dgm:cxn modelId="{46EECDB3-DDE2-45A3-967C-76BA773E3947}" type="presOf" srcId="{073A0147-194D-48DD-95CC-706B05FF7074}" destId="{7DE078FD-09A2-41B4-8AD5-62055473740F}" srcOrd="0" destOrd="0" presId="urn:microsoft.com/office/officeart/2005/8/layout/chevron2"/>
    <dgm:cxn modelId="{53E8B1CF-94F9-4BC7-9679-BA6168BDAC49}" srcId="{A4973322-21CE-467B-B369-C0AA9B381B84}" destId="{A4B17CFF-1100-4ED2-A13E-5762C4B4ED93}" srcOrd="1" destOrd="0" parTransId="{D2CDE513-1376-4588-A941-F02BC1AA43BC}" sibTransId="{37AE76EA-1658-4CAC-A836-0248F94A1091}"/>
    <dgm:cxn modelId="{935F03D4-9BC6-4205-9330-E9CB818CDB60}" type="presOf" srcId="{46E08AB0-C28B-484E-AEAF-D2E0454E0533}" destId="{CC892979-4B11-4E53-A387-DC01CE20A6A6}" srcOrd="0" destOrd="0" presId="urn:microsoft.com/office/officeart/2005/8/layout/chevron2"/>
    <dgm:cxn modelId="{75347CDD-4AEB-43E0-A473-2BAEDD379B64}" srcId="{A4973322-21CE-467B-B369-C0AA9B381B84}" destId="{7971A3E1-2AA1-479A-A2A9-F4AF2C5729BD}" srcOrd="0" destOrd="0" parTransId="{0ED390B1-5D93-4C21-8C13-FBC151545293}" sibTransId="{F2C753E3-DCAA-49DD-9B31-4F28EE032E6D}"/>
    <dgm:cxn modelId="{522A98DD-AB05-4018-BE02-A12B0D48A231}" type="presOf" srcId="{9729D2E4-CD77-4D61-9B88-FB2B611AFFA3}" destId="{7DE078FD-09A2-41B4-8AD5-62055473740F}" srcOrd="0" destOrd="1" presId="urn:microsoft.com/office/officeart/2005/8/layout/chevron2"/>
    <dgm:cxn modelId="{D44221E2-465C-48A8-835A-C063449955A3}" type="presOf" srcId="{AE9129E4-DE36-411D-A631-1335F89073BF}" destId="{780A669B-5031-4E0F-AFF2-FDE8B5A47EAE}" srcOrd="0" destOrd="0" presId="urn:microsoft.com/office/officeart/2005/8/layout/chevron2"/>
    <dgm:cxn modelId="{F847D2EF-BDAF-4FE2-AFDC-661F149F63BD}" type="presOf" srcId="{08B852C2-40A0-439D-A5B2-BF975907D8E3}" destId="{0152BEF2-D781-43A9-9F8C-91F705FA4B28}" srcOrd="0" destOrd="1" presId="urn:microsoft.com/office/officeart/2005/8/layout/chevron2"/>
    <dgm:cxn modelId="{DEF0FDF1-1E26-473B-8F71-CA54CC3781D1}" srcId="{280E28FA-154B-402F-9B12-B31A2D83A137}" destId="{282B4A5A-179B-4859-83EB-AD69BEA82A8E}" srcOrd="0" destOrd="0" parTransId="{75895A2F-6098-4E01-9699-4199D4B3B061}" sibTransId="{CFFA273A-871C-400C-89B3-36AA0F508A23}"/>
    <dgm:cxn modelId="{FD7C0163-F778-43A9-8E1E-427D836B1980}" type="presParOf" srcId="{0877C9E4-795A-458B-814F-94C70BD3F50E}" destId="{9921DC9A-AF69-4E33-8922-D2DD6A0ECB01}" srcOrd="0" destOrd="0" presId="urn:microsoft.com/office/officeart/2005/8/layout/chevron2"/>
    <dgm:cxn modelId="{FC3DC0D6-329C-423B-99E3-7644A4D45896}" type="presParOf" srcId="{9921DC9A-AF69-4E33-8922-D2DD6A0ECB01}" destId="{780A669B-5031-4E0F-AFF2-FDE8B5A47EAE}" srcOrd="0" destOrd="0" presId="urn:microsoft.com/office/officeart/2005/8/layout/chevron2"/>
    <dgm:cxn modelId="{2FE94CD8-30F3-4FD7-AC16-34A157331D11}" type="presParOf" srcId="{9921DC9A-AF69-4E33-8922-D2DD6A0ECB01}" destId="{CC892979-4B11-4E53-A387-DC01CE20A6A6}" srcOrd="1" destOrd="0" presId="urn:microsoft.com/office/officeart/2005/8/layout/chevron2"/>
    <dgm:cxn modelId="{36C3611A-09A8-464C-A0C6-30FF3C3B6010}" type="presParOf" srcId="{0877C9E4-795A-458B-814F-94C70BD3F50E}" destId="{46174DD9-1E43-4E23-923E-B49AEAB6433B}" srcOrd="1" destOrd="0" presId="urn:microsoft.com/office/officeart/2005/8/layout/chevron2"/>
    <dgm:cxn modelId="{794F3038-BF8D-4F2D-B940-66C503602320}" type="presParOf" srcId="{0877C9E4-795A-458B-814F-94C70BD3F50E}" destId="{B0ED6017-1122-4CA9-A025-B31C24292E1D}" srcOrd="2" destOrd="0" presId="urn:microsoft.com/office/officeart/2005/8/layout/chevron2"/>
    <dgm:cxn modelId="{19D294E0-6DC8-47FC-A372-71F2769FC6E1}" type="presParOf" srcId="{B0ED6017-1122-4CA9-A025-B31C24292E1D}" destId="{607299F7-6D68-46F7-8D36-3605593BAF36}" srcOrd="0" destOrd="0" presId="urn:microsoft.com/office/officeart/2005/8/layout/chevron2"/>
    <dgm:cxn modelId="{E90E6D87-1351-4ED4-91C8-BC3D0DEF4B08}" type="presParOf" srcId="{B0ED6017-1122-4CA9-A025-B31C24292E1D}" destId="{0152BEF2-D781-43A9-9F8C-91F705FA4B28}" srcOrd="1" destOrd="0" presId="urn:microsoft.com/office/officeart/2005/8/layout/chevron2"/>
    <dgm:cxn modelId="{F85A0F2F-A2A1-4A05-9466-CC25BBEBE12D}" type="presParOf" srcId="{0877C9E4-795A-458B-814F-94C70BD3F50E}" destId="{683E1250-1314-45DA-A7DC-C542FFED298F}" srcOrd="3" destOrd="0" presId="urn:microsoft.com/office/officeart/2005/8/layout/chevron2"/>
    <dgm:cxn modelId="{6A3AE43D-ABD6-4D61-B6DC-5892B00E4784}" type="presParOf" srcId="{0877C9E4-795A-458B-814F-94C70BD3F50E}" destId="{D61D8C39-2144-4024-AF27-10863C209944}" srcOrd="4" destOrd="0" presId="urn:microsoft.com/office/officeart/2005/8/layout/chevron2"/>
    <dgm:cxn modelId="{9D5C8B8A-62F1-4420-B0B7-7B6AAA71BD0C}" type="presParOf" srcId="{D61D8C39-2144-4024-AF27-10863C209944}" destId="{A6CE7712-3B83-4A36-8317-81F00CA1236D}" srcOrd="0" destOrd="0" presId="urn:microsoft.com/office/officeart/2005/8/layout/chevron2"/>
    <dgm:cxn modelId="{7F58F8E1-1133-44DC-AD98-D8654CD1128C}" type="presParOf" srcId="{D61D8C39-2144-4024-AF27-10863C209944}" destId="{7DE078FD-09A2-41B4-8AD5-62055473740F}" srcOrd="1" destOrd="0" presId="urn:microsoft.com/office/officeart/2005/8/layout/chevron2"/>
    <dgm:cxn modelId="{5B94C5F9-BD55-46E3-8060-C2B092AD82AA}" type="presParOf" srcId="{0877C9E4-795A-458B-814F-94C70BD3F50E}" destId="{A4351216-6225-4EF3-9837-ADBFED05CA92}" srcOrd="5" destOrd="0" presId="urn:microsoft.com/office/officeart/2005/8/layout/chevron2"/>
    <dgm:cxn modelId="{489256F1-9C6F-4721-B877-A0D75EA12930}" type="presParOf" srcId="{0877C9E4-795A-458B-814F-94C70BD3F50E}" destId="{2A2B7742-F4EB-4C2D-8BF9-E3FF00B8CD2A}" srcOrd="6" destOrd="0" presId="urn:microsoft.com/office/officeart/2005/8/layout/chevron2"/>
    <dgm:cxn modelId="{C74366AF-3652-40AC-9B3B-02432B1B0F35}" type="presParOf" srcId="{2A2B7742-F4EB-4C2D-8BF9-E3FF00B8CD2A}" destId="{75E8E748-408D-4E7B-9A8D-E008F4ABFA5A}" srcOrd="0" destOrd="0" presId="urn:microsoft.com/office/officeart/2005/8/layout/chevron2"/>
    <dgm:cxn modelId="{FA513504-881A-4C8B-8B5B-8935D27669AB}" type="presParOf" srcId="{2A2B7742-F4EB-4C2D-8BF9-E3FF00B8CD2A}" destId="{4D612F65-6D51-4147-A8F5-48D9E363581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A669B-5031-4E0F-AFF2-FDE8B5A47EAE}">
      <dsp:nvSpPr>
        <dsp:cNvPr id="0" name=""/>
        <dsp:cNvSpPr/>
      </dsp:nvSpPr>
      <dsp:spPr>
        <a:xfrm rot="5400000">
          <a:off x="-191282" y="192386"/>
          <a:ext cx="1275214" cy="89265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2600" b="1" kern="1200" dirty="0">
              <a:latin typeface="+mj-lt"/>
            </a:rPr>
            <a:t>1</a:t>
          </a:r>
        </a:p>
      </dsp:txBody>
      <dsp:txXfrm rot="-5400000">
        <a:off x="0" y="447429"/>
        <a:ext cx="892650" cy="382564"/>
      </dsp:txXfrm>
    </dsp:sp>
    <dsp:sp modelId="{CC892979-4B11-4E53-A387-DC01CE20A6A6}">
      <dsp:nvSpPr>
        <dsp:cNvPr id="0" name=""/>
        <dsp:cNvSpPr/>
      </dsp:nvSpPr>
      <dsp:spPr>
        <a:xfrm rot="5400000">
          <a:off x="4918332" y="-4024577"/>
          <a:ext cx="828889" cy="88802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b="1" kern="1200" dirty="0">
              <a:latin typeface="+mj-lt"/>
            </a:rPr>
            <a:t>Modern and Effective Consultative Approach</a:t>
          </a:r>
        </a:p>
        <a:p>
          <a:pPr marL="228600" lvl="1" indent="-228600" algn="l" defTabSz="889000">
            <a:lnSpc>
              <a:spcPct val="90000"/>
            </a:lnSpc>
            <a:spcBef>
              <a:spcPct val="0"/>
            </a:spcBef>
            <a:spcAft>
              <a:spcPct val="15000"/>
            </a:spcAft>
            <a:buNone/>
          </a:pPr>
          <a:r>
            <a:rPr lang="en-CA" sz="2000" i="1" kern="1200" dirty="0"/>
            <a:t>Building trust and relationships with external partners for real world impact </a:t>
          </a:r>
          <a:endParaRPr lang="en-CA" sz="2400" b="1" kern="1200" dirty="0">
            <a:latin typeface="+mj-lt"/>
          </a:endParaRPr>
        </a:p>
      </dsp:txBody>
      <dsp:txXfrm rot="-5400000">
        <a:off x="892651" y="41567"/>
        <a:ext cx="8839790" cy="747963"/>
      </dsp:txXfrm>
    </dsp:sp>
    <dsp:sp modelId="{607299F7-6D68-46F7-8D36-3605593BAF36}">
      <dsp:nvSpPr>
        <dsp:cNvPr id="0" name=""/>
        <dsp:cNvSpPr/>
      </dsp:nvSpPr>
      <dsp:spPr>
        <a:xfrm rot="5400000">
          <a:off x="-191282" y="1321125"/>
          <a:ext cx="1275214" cy="89265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2600" b="1" kern="1200" dirty="0">
              <a:latin typeface="+mj-lt"/>
            </a:rPr>
            <a:t>2</a:t>
          </a:r>
        </a:p>
      </dsp:txBody>
      <dsp:txXfrm rot="-5400000">
        <a:off x="0" y="1576168"/>
        <a:ext cx="892650" cy="382564"/>
      </dsp:txXfrm>
    </dsp:sp>
    <dsp:sp modelId="{0152BEF2-D781-43A9-9F8C-91F705FA4B28}">
      <dsp:nvSpPr>
        <dsp:cNvPr id="0" name=""/>
        <dsp:cNvSpPr/>
      </dsp:nvSpPr>
      <dsp:spPr>
        <a:xfrm rot="5400000">
          <a:off x="4918332" y="-2895838"/>
          <a:ext cx="828889" cy="88802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b="1" kern="1200" dirty="0">
              <a:latin typeface="+mj-lt"/>
            </a:rPr>
            <a:t>Transparency and Accountability</a:t>
          </a:r>
          <a:endParaRPr lang="en-CA" sz="2400" i="1" kern="1200" dirty="0"/>
        </a:p>
        <a:p>
          <a:pPr marL="228600" lvl="1" indent="-228600" algn="l" defTabSz="889000">
            <a:lnSpc>
              <a:spcPct val="90000"/>
            </a:lnSpc>
            <a:spcBef>
              <a:spcPct val="0"/>
            </a:spcBef>
            <a:spcAft>
              <a:spcPct val="15000"/>
            </a:spcAft>
            <a:buNone/>
          </a:pPr>
          <a:r>
            <a:rPr lang="en-CA" sz="2000" i="1" kern="1200" dirty="0"/>
            <a:t>Being open, transparent, and accountable to external partners</a:t>
          </a:r>
          <a:endParaRPr lang="en-CA" sz="2000" kern="1200" dirty="0">
            <a:latin typeface="+mj-lt"/>
          </a:endParaRPr>
        </a:p>
      </dsp:txBody>
      <dsp:txXfrm rot="-5400000">
        <a:off x="892651" y="1170306"/>
        <a:ext cx="8839790" cy="747963"/>
      </dsp:txXfrm>
    </dsp:sp>
    <dsp:sp modelId="{A6CE7712-3B83-4A36-8317-81F00CA1236D}">
      <dsp:nvSpPr>
        <dsp:cNvPr id="0" name=""/>
        <dsp:cNvSpPr/>
      </dsp:nvSpPr>
      <dsp:spPr>
        <a:xfrm rot="5400000">
          <a:off x="-191282" y="2449865"/>
          <a:ext cx="1275214" cy="89265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2600" b="1" kern="1200" dirty="0">
              <a:latin typeface="+mj-lt"/>
            </a:rPr>
            <a:t>3</a:t>
          </a:r>
        </a:p>
      </dsp:txBody>
      <dsp:txXfrm rot="-5400000">
        <a:off x="0" y="2704908"/>
        <a:ext cx="892650" cy="382564"/>
      </dsp:txXfrm>
    </dsp:sp>
    <dsp:sp modelId="{7DE078FD-09A2-41B4-8AD5-62055473740F}">
      <dsp:nvSpPr>
        <dsp:cNvPr id="0" name=""/>
        <dsp:cNvSpPr/>
      </dsp:nvSpPr>
      <dsp:spPr>
        <a:xfrm rot="5400000">
          <a:off x="4918332" y="-1767099"/>
          <a:ext cx="828889" cy="88802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b="1" kern="1200" dirty="0">
              <a:latin typeface="+mj-lt"/>
            </a:rPr>
            <a:t>Collaboration with Regulators across Canada</a:t>
          </a:r>
        </a:p>
        <a:p>
          <a:pPr marL="228600" lvl="1" indent="-228600" algn="l" defTabSz="889000">
            <a:lnSpc>
              <a:spcPct val="90000"/>
            </a:lnSpc>
            <a:spcBef>
              <a:spcPct val="0"/>
            </a:spcBef>
            <a:spcAft>
              <a:spcPct val="15000"/>
            </a:spcAft>
            <a:buNone/>
          </a:pPr>
          <a:r>
            <a:rPr lang="en-CA" sz="2000" i="1" kern="1200" dirty="0"/>
            <a:t>Unified voice and commitment to safeguard the rights of at-risk groups</a:t>
          </a:r>
          <a:endParaRPr lang="en-CA" sz="2000" kern="1200" dirty="0">
            <a:latin typeface="+mj-lt"/>
          </a:endParaRPr>
        </a:p>
      </dsp:txBody>
      <dsp:txXfrm rot="-5400000">
        <a:off x="892651" y="2299045"/>
        <a:ext cx="8839790" cy="747963"/>
      </dsp:txXfrm>
    </dsp:sp>
    <dsp:sp modelId="{75E8E748-408D-4E7B-9A8D-E008F4ABFA5A}">
      <dsp:nvSpPr>
        <dsp:cNvPr id="0" name=""/>
        <dsp:cNvSpPr/>
      </dsp:nvSpPr>
      <dsp:spPr>
        <a:xfrm rot="5400000">
          <a:off x="-191282" y="3578604"/>
          <a:ext cx="1275214" cy="89265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2600" b="1" kern="1200" dirty="0">
              <a:latin typeface="+mj-lt"/>
            </a:rPr>
            <a:t>4</a:t>
          </a:r>
        </a:p>
      </dsp:txBody>
      <dsp:txXfrm rot="-5400000">
        <a:off x="0" y="3833647"/>
        <a:ext cx="892650" cy="382564"/>
      </dsp:txXfrm>
    </dsp:sp>
    <dsp:sp modelId="{4D612F65-6D51-4147-A8F5-48D9E3635816}">
      <dsp:nvSpPr>
        <dsp:cNvPr id="0" name=""/>
        <dsp:cNvSpPr/>
      </dsp:nvSpPr>
      <dsp:spPr>
        <a:xfrm rot="5400000">
          <a:off x="4918332" y="-638359"/>
          <a:ext cx="828889" cy="88802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b="1" kern="1200" dirty="0">
              <a:latin typeface="+mj-lt"/>
            </a:rPr>
            <a:t>Culturally Sensitive and Trauma-informed Approach to Policy Making </a:t>
          </a:r>
        </a:p>
        <a:p>
          <a:pPr marL="228600" lvl="1" indent="-228600" algn="l" defTabSz="889000">
            <a:lnSpc>
              <a:spcPct val="90000"/>
            </a:lnSpc>
            <a:spcBef>
              <a:spcPct val="0"/>
            </a:spcBef>
            <a:spcAft>
              <a:spcPct val="15000"/>
            </a:spcAft>
            <a:buNone/>
          </a:pPr>
          <a:r>
            <a:rPr lang="en-CA" sz="2000" i="1" u="none" kern="1200" dirty="0"/>
            <a:t>Engaging with </a:t>
          </a:r>
          <a:r>
            <a:rPr lang="en-CA" sz="2000" i="1" kern="1200" dirty="0"/>
            <a:t>survivors to learn from their unique experiences</a:t>
          </a:r>
          <a:endParaRPr lang="en-CA" sz="2000" b="0" i="1" kern="1200" dirty="0">
            <a:latin typeface="+mj-lt"/>
          </a:endParaRPr>
        </a:p>
      </dsp:txBody>
      <dsp:txXfrm rot="-5400000">
        <a:off x="892651" y="3427785"/>
        <a:ext cx="8839790" cy="7479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2937" cy="350463"/>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5258615" y="1"/>
            <a:ext cx="4022937" cy="350463"/>
          </a:xfrm>
          <a:prstGeom prst="rect">
            <a:avLst/>
          </a:prstGeom>
        </p:spPr>
        <p:txBody>
          <a:bodyPr vert="horz" lIns="92958" tIns="46479" rIns="92958" bIns="46479" rtlCol="0"/>
          <a:lstStyle>
            <a:lvl1pPr algn="r">
              <a:defRPr sz="1200"/>
            </a:lvl1pPr>
          </a:lstStyle>
          <a:p>
            <a:fld id="{18A68A24-D1EA-4D04-B4E3-7244B6364906}" type="datetimeFigureOut">
              <a:rPr lang="en-US" smtClean="0"/>
              <a:t>10/3/2025</a:t>
            </a:fld>
            <a:endParaRPr lang="en-US"/>
          </a:p>
        </p:txBody>
      </p:sp>
      <p:sp>
        <p:nvSpPr>
          <p:cNvPr id="4" name="Footer Placeholder 3"/>
          <p:cNvSpPr>
            <a:spLocks noGrp="1"/>
          </p:cNvSpPr>
          <p:nvPr>
            <p:ph type="ftr" sz="quarter" idx="2"/>
          </p:nvPr>
        </p:nvSpPr>
        <p:spPr>
          <a:xfrm>
            <a:off x="0" y="6634538"/>
            <a:ext cx="4022937" cy="350462"/>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5258615" y="6634538"/>
            <a:ext cx="4022937" cy="350462"/>
          </a:xfrm>
          <a:prstGeom prst="rect">
            <a:avLst/>
          </a:prstGeom>
        </p:spPr>
        <p:txBody>
          <a:bodyPr vert="horz" lIns="92958" tIns="46479" rIns="92958" bIns="46479" rtlCol="0" anchor="b"/>
          <a:lstStyle>
            <a:lvl1pPr algn="r">
              <a:defRPr sz="1200"/>
            </a:lvl1pPr>
          </a:lstStyle>
          <a:p>
            <a:fld id="{BED970EB-FBA8-4F11-996D-5EB43F66BE02}" type="slidenum">
              <a:rPr lang="en-US" smtClean="0"/>
              <a:t>‹#›</a:t>
            </a:fld>
            <a:endParaRPr lang="en-US"/>
          </a:p>
        </p:txBody>
      </p:sp>
    </p:spTree>
    <p:extLst>
      <p:ext uri="{BB962C8B-B14F-4D97-AF65-F5344CB8AC3E}">
        <p14:creationId xmlns:p14="http://schemas.microsoft.com/office/powerpoint/2010/main" val="353357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2937" cy="350463"/>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1"/>
            <a:ext cx="4022937" cy="350463"/>
          </a:xfrm>
          <a:prstGeom prst="rect">
            <a:avLst/>
          </a:prstGeom>
        </p:spPr>
        <p:txBody>
          <a:bodyPr vert="horz" lIns="92958" tIns="46479" rIns="92958" bIns="46479" rtlCol="0"/>
          <a:lstStyle>
            <a:lvl1pPr algn="r">
              <a:defRPr sz="1200"/>
            </a:lvl1pPr>
          </a:lstStyle>
          <a:p>
            <a:fld id="{7053FEA7-2D25-44BA-B95B-5AB8FBD8820A}" type="datetimeFigureOut">
              <a:rPr lang="en-US" smtClean="0"/>
              <a:t>10/3/2025</a:t>
            </a:fld>
            <a:endParaRPr lang="en-US"/>
          </a:p>
        </p:txBody>
      </p:sp>
      <p:sp>
        <p:nvSpPr>
          <p:cNvPr id="4" name="Slide Image Placeholder 3"/>
          <p:cNvSpPr>
            <a:spLocks noGrp="1" noRot="1" noChangeAspect="1"/>
          </p:cNvSpPr>
          <p:nvPr>
            <p:ph type="sldImg" idx="2"/>
          </p:nvPr>
        </p:nvSpPr>
        <p:spPr>
          <a:xfrm>
            <a:off x="2546350" y="873125"/>
            <a:ext cx="4191000" cy="2357438"/>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61531"/>
            <a:ext cx="7426960" cy="2750344"/>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8"/>
            <a:ext cx="4022937" cy="350462"/>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7" cy="350462"/>
          </a:xfrm>
          <a:prstGeom prst="rect">
            <a:avLst/>
          </a:prstGeom>
        </p:spPr>
        <p:txBody>
          <a:bodyPr vert="horz" lIns="92958" tIns="46479" rIns="92958" bIns="46479" rtlCol="0" anchor="b"/>
          <a:lstStyle>
            <a:lvl1pPr algn="r">
              <a:defRPr sz="1200"/>
            </a:lvl1pPr>
          </a:lstStyle>
          <a:p>
            <a:fld id="{EF0BF2EF-C605-4F77-A10D-9980CED53A78}" type="slidenum">
              <a:rPr lang="en-US" smtClean="0"/>
              <a:t>‹#›</a:t>
            </a:fld>
            <a:endParaRPr lang="en-US"/>
          </a:p>
        </p:txBody>
      </p:sp>
    </p:spTree>
    <p:extLst>
      <p:ext uri="{BB962C8B-B14F-4D97-AF65-F5344CB8AC3E}">
        <p14:creationId xmlns:p14="http://schemas.microsoft.com/office/powerpoint/2010/main" val="50257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BF2EF-C605-4F77-A10D-9980CED53A78}" type="slidenum">
              <a:rPr lang="en-US" smtClean="0"/>
              <a:t>1</a:t>
            </a:fld>
            <a:endParaRPr lang="en-US"/>
          </a:p>
        </p:txBody>
      </p:sp>
    </p:spTree>
    <p:extLst>
      <p:ext uri="{BB962C8B-B14F-4D97-AF65-F5344CB8AC3E}">
        <p14:creationId xmlns:p14="http://schemas.microsoft.com/office/powerpoint/2010/main" val="110633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BF2EF-C605-4F77-A10D-9980CED53A78}" type="slidenum">
              <a:rPr lang="en-US" smtClean="0"/>
              <a:t>2</a:t>
            </a:fld>
            <a:endParaRPr lang="en-US"/>
          </a:p>
        </p:txBody>
      </p:sp>
    </p:spTree>
    <p:extLst>
      <p:ext uri="{BB962C8B-B14F-4D97-AF65-F5344CB8AC3E}">
        <p14:creationId xmlns:p14="http://schemas.microsoft.com/office/powerpoint/2010/main" val="236550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BF2EF-C605-4F77-A10D-9980CED53A78}" type="slidenum">
              <a:rPr lang="en-US" smtClean="0"/>
              <a:t>3</a:t>
            </a:fld>
            <a:endParaRPr lang="en-US"/>
          </a:p>
        </p:txBody>
      </p:sp>
    </p:spTree>
    <p:extLst>
      <p:ext uri="{BB962C8B-B14F-4D97-AF65-F5344CB8AC3E}">
        <p14:creationId xmlns:p14="http://schemas.microsoft.com/office/powerpoint/2010/main" val="467134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BF2EF-C605-4F77-A10D-9980CED53A78}" type="slidenum">
              <a:rPr lang="en-US" smtClean="0"/>
              <a:t>4</a:t>
            </a:fld>
            <a:endParaRPr lang="en-US"/>
          </a:p>
        </p:txBody>
      </p:sp>
    </p:spTree>
    <p:extLst>
      <p:ext uri="{BB962C8B-B14F-4D97-AF65-F5344CB8AC3E}">
        <p14:creationId xmlns:p14="http://schemas.microsoft.com/office/powerpoint/2010/main" val="2540922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BF2EF-C605-4F77-A10D-9980CED53A78}" type="slidenum">
              <a:rPr lang="en-US" smtClean="0"/>
              <a:t>5</a:t>
            </a:fld>
            <a:endParaRPr lang="en-US"/>
          </a:p>
        </p:txBody>
      </p:sp>
    </p:spTree>
    <p:extLst>
      <p:ext uri="{BB962C8B-B14F-4D97-AF65-F5344CB8AC3E}">
        <p14:creationId xmlns:p14="http://schemas.microsoft.com/office/powerpoint/2010/main" val="97104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BF2EF-C605-4F77-A10D-9980CED53A78}" type="slidenum">
              <a:rPr lang="en-US" smtClean="0"/>
              <a:t>6</a:t>
            </a:fld>
            <a:endParaRPr lang="en-US"/>
          </a:p>
        </p:txBody>
      </p:sp>
    </p:spTree>
    <p:extLst>
      <p:ext uri="{BB962C8B-B14F-4D97-AF65-F5344CB8AC3E}">
        <p14:creationId xmlns:p14="http://schemas.microsoft.com/office/powerpoint/2010/main" val="1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BF2EF-C605-4F77-A10D-9980CED53A78}" type="slidenum">
              <a:rPr lang="en-US" smtClean="0"/>
              <a:t>7</a:t>
            </a:fld>
            <a:endParaRPr lang="en-US"/>
          </a:p>
        </p:txBody>
      </p:sp>
    </p:spTree>
    <p:extLst>
      <p:ext uri="{BB962C8B-B14F-4D97-AF65-F5344CB8AC3E}">
        <p14:creationId xmlns:p14="http://schemas.microsoft.com/office/powerpoint/2010/main" val="3434775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BF2EF-C605-4F77-A10D-9980CED53A78}" type="slidenum">
              <a:rPr lang="en-US" smtClean="0"/>
              <a:t>8</a:t>
            </a:fld>
            <a:endParaRPr lang="en-US"/>
          </a:p>
        </p:txBody>
      </p:sp>
    </p:spTree>
    <p:extLst>
      <p:ext uri="{BB962C8B-B14F-4D97-AF65-F5344CB8AC3E}">
        <p14:creationId xmlns:p14="http://schemas.microsoft.com/office/powerpoint/2010/main" val="2149407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00_Title Slide with Loca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0104582" y="4987636"/>
            <a:ext cx="1717963" cy="1870364"/>
          </a:xfrm>
          <a:prstGeom prst="rect">
            <a:avLst/>
          </a:prstGeom>
          <a:solidFill>
            <a:srgbClr val="CEF58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104582" y="4987636"/>
            <a:ext cx="1717963" cy="1870364"/>
          </a:xfrm>
          <a:prstGeom prst="rect">
            <a:avLst/>
          </a:prstGeom>
          <a:solidFill>
            <a:srgbClr val="CEF58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711200"/>
            <a:ext cx="9144000" cy="2678695"/>
          </a:xfrm>
        </p:spPr>
        <p:txBody>
          <a:bodyPr anchor="b">
            <a:normAutofit/>
          </a:bodyPr>
          <a:lstStyle>
            <a:lvl1pPr algn="ctr">
              <a:defRPr sz="4600" b="1">
                <a:solidFill>
                  <a:schemeClr val="bg1"/>
                </a:solidFill>
                <a:latin typeface="Arial Narrow" panose="020B0606020202030204" pitchFamily="34" charset="0"/>
              </a:defRPr>
            </a:lvl1pPr>
          </a:lstStyle>
          <a:p>
            <a:r>
              <a:rPr lang="en-US"/>
              <a:t>Click to edit Master title style</a:t>
            </a:r>
          </a:p>
        </p:txBody>
      </p:sp>
      <p:sp>
        <p:nvSpPr>
          <p:cNvPr id="3" name="Subtitle 2"/>
          <p:cNvSpPr>
            <a:spLocks noGrp="1"/>
          </p:cNvSpPr>
          <p:nvPr>
            <p:ph type="subTitle" idx="1" hasCustomPrompt="1"/>
          </p:nvPr>
        </p:nvSpPr>
        <p:spPr>
          <a:xfrm>
            <a:off x="1524000" y="3602038"/>
            <a:ext cx="9144000" cy="655926"/>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Name</a:t>
            </a:r>
          </a:p>
        </p:txBody>
      </p:sp>
      <p:sp>
        <p:nvSpPr>
          <p:cNvPr id="4" name="Date Placeholder 3" hidden="1"/>
          <p:cNvSpPr>
            <a:spLocks noGrp="1"/>
          </p:cNvSpPr>
          <p:nvPr>
            <p:ph type="dt" sz="half" idx="10"/>
          </p:nvPr>
        </p:nvSpPr>
        <p:spPr/>
        <p:txBody>
          <a:bodyPr/>
          <a:lstStyle>
            <a:lvl1pPr>
              <a:defRPr>
                <a:latin typeface="+mj-lt"/>
              </a:defRPr>
            </a:lvl1pPr>
          </a:lstStyle>
          <a:p>
            <a:fld id="{2B816FBB-1FE7-4C72-B006-4F50FEFE02FB}" type="datetimeFigureOut">
              <a:rPr lang="en-US" smtClean="0"/>
              <a:pPr/>
              <a:t>10/3/2025</a:t>
            </a:fld>
            <a:endParaRPr lang="en-US"/>
          </a:p>
        </p:txBody>
      </p:sp>
      <p:sp>
        <p:nvSpPr>
          <p:cNvPr id="5" name="Footer Placeholder 4" hidden="1"/>
          <p:cNvSpPr>
            <a:spLocks noGrp="1"/>
          </p:cNvSpPr>
          <p:nvPr>
            <p:ph type="ftr" sz="quarter" idx="11"/>
          </p:nvPr>
        </p:nvSpPr>
        <p:spPr/>
        <p:txBody>
          <a:bodyPr/>
          <a:lstStyle>
            <a:lvl1pPr>
              <a:defRPr>
                <a:latin typeface="+mj-lt"/>
              </a:defRPr>
            </a:lvl1pPr>
          </a:lstStyle>
          <a:p>
            <a:endParaRPr lang="en-US"/>
          </a:p>
        </p:txBody>
      </p:sp>
      <p:sp>
        <p:nvSpPr>
          <p:cNvPr id="6" name="Slide Number Placeholder 5" hidden="1"/>
          <p:cNvSpPr>
            <a:spLocks noGrp="1"/>
          </p:cNvSpPr>
          <p:nvPr>
            <p:ph type="sldNum" sz="quarter" idx="12"/>
          </p:nvPr>
        </p:nvSpPr>
        <p:spPr/>
        <p:txBody>
          <a:bodyPr/>
          <a:lstStyle>
            <a:lvl1pPr>
              <a:defRPr>
                <a:latin typeface="+mj-lt"/>
              </a:defRPr>
            </a:lvl1pPr>
          </a:lstStyle>
          <a:p>
            <a:fld id="{D758AAB7-664E-45CC-BE4A-71840A8C033C}" type="slidenum">
              <a:rPr lang="en-US" smtClean="0"/>
              <a:pPr/>
              <a:t>‹#›</a:t>
            </a:fld>
            <a:endParaRPr lang="en-US"/>
          </a:p>
        </p:txBody>
      </p:sp>
      <p:sp>
        <p:nvSpPr>
          <p:cNvPr id="26" name="Text Placeholder 25"/>
          <p:cNvSpPr>
            <a:spLocks noGrp="1"/>
          </p:cNvSpPr>
          <p:nvPr>
            <p:ph type="body" sz="quarter" idx="15" hasCustomPrompt="1"/>
          </p:nvPr>
        </p:nvSpPr>
        <p:spPr>
          <a:xfrm>
            <a:off x="1524000" y="4331567"/>
            <a:ext cx="9144000" cy="1146175"/>
          </a:xfrm>
        </p:spPr>
        <p:txBody>
          <a:bodyPr>
            <a:normAutofit/>
          </a:bodyPr>
          <a:lstStyle>
            <a:lvl1pPr marL="0" indent="0" algn="ctr">
              <a:buFontTx/>
              <a:buNone/>
              <a:defRPr sz="3000" b="1">
                <a:solidFill>
                  <a:srgbClr val="ECEDEB"/>
                </a:solidFill>
                <a:latin typeface="+mn-lt"/>
              </a:defRPr>
            </a:lvl1pPr>
          </a:lstStyle>
          <a:p>
            <a:pPr lvl="0"/>
            <a:r>
              <a:rPr lang="en-US"/>
              <a:t>Edit Master Position</a:t>
            </a:r>
          </a:p>
        </p:txBody>
      </p:sp>
      <p:sp>
        <p:nvSpPr>
          <p:cNvPr id="24" name="Text Placeholder 23"/>
          <p:cNvSpPr>
            <a:spLocks noGrp="1"/>
          </p:cNvSpPr>
          <p:nvPr>
            <p:ph type="body" sz="quarter" idx="14" hasCustomPrompt="1"/>
          </p:nvPr>
        </p:nvSpPr>
        <p:spPr>
          <a:xfrm>
            <a:off x="10187709" y="6365515"/>
            <a:ext cx="1560947" cy="352858"/>
          </a:xfrm>
        </p:spPr>
        <p:txBody>
          <a:bodyPr>
            <a:normAutofit/>
          </a:bodyPr>
          <a:lstStyle>
            <a:lvl1pPr marL="0" indent="0" algn="l">
              <a:buFontTx/>
              <a:buNone/>
              <a:defRPr sz="1400" b="1">
                <a:solidFill>
                  <a:srgbClr val="006666"/>
                </a:solidFill>
                <a:latin typeface="+mn-lt"/>
              </a:defRPr>
            </a:lvl1pPr>
          </a:lstStyle>
          <a:p>
            <a:pPr lvl="0"/>
            <a:r>
              <a:rPr lang="en-US"/>
              <a:t>Date</a:t>
            </a:r>
          </a:p>
        </p:txBody>
      </p:sp>
      <p:sp>
        <p:nvSpPr>
          <p:cNvPr id="22" name="Text Placeholder 21"/>
          <p:cNvSpPr>
            <a:spLocks noGrp="1"/>
          </p:cNvSpPr>
          <p:nvPr>
            <p:ph type="body" sz="quarter" idx="13" hasCustomPrompt="1"/>
          </p:nvPr>
        </p:nvSpPr>
        <p:spPr>
          <a:xfrm>
            <a:off x="10187708" y="5098147"/>
            <a:ext cx="1560947" cy="1219778"/>
          </a:xfrm>
        </p:spPr>
        <p:txBody>
          <a:bodyPr anchor="b">
            <a:normAutofit/>
          </a:bodyPr>
          <a:lstStyle>
            <a:lvl1pPr marL="0" indent="0">
              <a:buFontTx/>
              <a:buNone/>
              <a:defRPr sz="1300" b="1">
                <a:solidFill>
                  <a:schemeClr val="bg2">
                    <a:lumMod val="25000"/>
                  </a:schemeClr>
                </a:solidFill>
              </a:defRPr>
            </a:lvl1pPr>
          </a:lstStyle>
          <a:p>
            <a:pPr lvl="0"/>
            <a:r>
              <a:rPr lang="en-US"/>
              <a:t>LOCATION</a:t>
            </a:r>
          </a:p>
        </p:txBody>
      </p:sp>
    </p:spTree>
    <p:extLst>
      <p:ext uri="{BB962C8B-B14F-4D97-AF65-F5344CB8AC3E}">
        <p14:creationId xmlns:p14="http://schemas.microsoft.com/office/powerpoint/2010/main" val="228669979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3_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109" y="4544952"/>
            <a:ext cx="1127759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34109" y="426720"/>
            <a:ext cx="11277600" cy="3899746"/>
          </a:xfrm>
          <a:prstGeom prst="roundRect">
            <a:avLst>
              <a:gd name="adj" fmla="val 0"/>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34109" y="5111690"/>
            <a:ext cx="11277598" cy="88677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0146063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3_3-Picture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8112" y="4337532"/>
            <a:ext cx="3581971" cy="772904"/>
          </a:xfrm>
          <a:solidFill>
            <a:schemeClr val="tx1">
              <a:lumMod val="85000"/>
              <a:lumOff val="15000"/>
            </a:schemeClr>
          </a:solidFill>
        </p:spPr>
        <p:txBody>
          <a:bodyPr anchor="b">
            <a:noAutofit/>
          </a:bodyPr>
          <a:lstStyle>
            <a:lvl1pPr marL="0" indent="0">
              <a:buNone/>
              <a:defRPr sz="2400" b="0">
                <a:solidFill>
                  <a:srgbClr val="D7D8D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415636" y="1908699"/>
            <a:ext cx="3584447" cy="2428834"/>
          </a:xfrm>
          <a:prstGeom prst="roundRect">
            <a:avLst>
              <a:gd name="adj" fmla="val 0"/>
            </a:avLst>
          </a:prstGeom>
          <a:noFill/>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418112" y="5110435"/>
            <a:ext cx="3581971" cy="1067855"/>
          </a:xfrm>
          <a:solidFill>
            <a:schemeClr val="tx1">
              <a:lumMod val="85000"/>
              <a:lumOff val="15000"/>
            </a:schemeClr>
          </a:solidFill>
        </p:spPr>
        <p:txBody>
          <a:bodyPr anchor="t">
            <a:normAutofit/>
          </a:bodyPr>
          <a:lstStyle>
            <a:lvl1pPr marL="0" indent="0">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320614" y="4337532"/>
            <a:ext cx="3585186" cy="772905"/>
          </a:xfrm>
          <a:solidFill>
            <a:schemeClr val="tx1">
              <a:lumMod val="85000"/>
              <a:lumOff val="15000"/>
            </a:schemeClr>
          </a:solidFill>
        </p:spPr>
        <p:txBody>
          <a:bodyPr anchor="b">
            <a:noAutofit/>
          </a:bodyPr>
          <a:lstStyle>
            <a:lvl1pPr marL="0" indent="0">
              <a:buNone/>
              <a:defRPr sz="2400" b="0">
                <a:solidFill>
                  <a:srgbClr val="D7D8D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320613" y="1908701"/>
            <a:ext cx="3585187" cy="2428832"/>
          </a:xfrm>
          <a:prstGeom prst="roundRect">
            <a:avLst>
              <a:gd name="adj" fmla="val 0"/>
            </a:avLst>
          </a:prstGeom>
          <a:noFill/>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320613" y="5110434"/>
            <a:ext cx="3585187" cy="1067855"/>
          </a:xfrm>
          <a:solidFill>
            <a:schemeClr val="tx1">
              <a:lumMod val="85000"/>
              <a:lumOff val="15000"/>
            </a:schemeClr>
          </a:solidFill>
        </p:spPr>
        <p:txBody>
          <a:bodyPr anchor="t">
            <a:normAutofit/>
          </a:bodyPr>
          <a:lstStyle>
            <a:lvl1pPr marL="0" indent="0">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8222473" y="4337533"/>
            <a:ext cx="3572363" cy="772904"/>
          </a:xfrm>
          <a:solidFill>
            <a:schemeClr val="tx1">
              <a:lumMod val="85000"/>
              <a:lumOff val="15000"/>
            </a:schemeClr>
          </a:solidFill>
        </p:spPr>
        <p:txBody>
          <a:bodyPr anchor="b">
            <a:noAutofit/>
          </a:bodyPr>
          <a:lstStyle>
            <a:lvl1pPr marL="0" indent="0">
              <a:buNone/>
              <a:defRPr sz="2400" b="0">
                <a:solidFill>
                  <a:srgbClr val="D7D8D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222472" y="1908700"/>
            <a:ext cx="3572363" cy="2428832"/>
          </a:xfrm>
          <a:prstGeom prst="roundRect">
            <a:avLst>
              <a:gd name="adj" fmla="val 0"/>
            </a:avLst>
          </a:prstGeom>
          <a:noFill/>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8222473" y="5110433"/>
            <a:ext cx="3572364" cy="1067855"/>
          </a:xfrm>
          <a:solidFill>
            <a:schemeClr val="tx1">
              <a:lumMod val="85000"/>
              <a:lumOff val="15000"/>
            </a:schemeClr>
          </a:solidFill>
        </p:spPr>
        <p:txBody>
          <a:bodyPr anchor="t">
            <a:normAutofit/>
          </a:bodyPr>
          <a:lstStyle>
            <a:lvl1pPr marL="0" indent="0">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4" name="Straight Connector 43"/>
          <p:cNvCxnSpPr/>
          <p:nvPr/>
        </p:nvCxnSpPr>
        <p:spPr>
          <a:xfrm>
            <a:off x="8073969" y="2104008"/>
            <a:ext cx="0" cy="39526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0" name="Title 1"/>
          <p:cNvSpPr>
            <a:spLocks noGrp="1"/>
          </p:cNvSpPr>
          <p:nvPr>
            <p:ph type="title"/>
          </p:nvPr>
        </p:nvSpPr>
        <p:spPr>
          <a:xfrm>
            <a:off x="434109" y="365125"/>
            <a:ext cx="11360726" cy="1325563"/>
          </a:xfrm>
        </p:spPr>
        <p:txBody>
          <a:bodyPr/>
          <a:lstStyle>
            <a:lvl1pPr>
              <a:defRPr>
                <a:solidFill>
                  <a:schemeClr val="tx1"/>
                </a:solidFill>
                <a:latin typeface="Arial Narrow" panose="020B0606020202030204" pitchFamily="34" charset="0"/>
              </a:defRPr>
            </a:lvl1pPr>
          </a:lstStyle>
          <a:p>
            <a:r>
              <a:rPr lang="en-US"/>
              <a:t>Click to edit Master title style</a:t>
            </a:r>
          </a:p>
        </p:txBody>
      </p:sp>
      <p:cxnSp>
        <p:nvCxnSpPr>
          <p:cNvPr id="27" name="Straight Connector 26"/>
          <p:cNvCxnSpPr/>
          <p:nvPr userDrawn="1"/>
        </p:nvCxnSpPr>
        <p:spPr>
          <a:xfrm>
            <a:off x="4150889" y="2104008"/>
            <a:ext cx="0" cy="39526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657905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4_ROTO-green">
    <p:bg>
      <p:bgPr>
        <a:solidFill>
          <a:srgbClr val="ECEDE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747" b="863"/>
          <a:stretch/>
        </p:blipFill>
        <p:spPr>
          <a:xfrm>
            <a:off x="0" y="1"/>
            <a:ext cx="12192000" cy="6587561"/>
          </a:xfrm>
          <a:prstGeom prst="rect">
            <a:avLst/>
          </a:prstGeom>
        </p:spPr>
      </p:pic>
      <p:sp>
        <p:nvSpPr>
          <p:cNvPr id="2" name="Title 1"/>
          <p:cNvSpPr>
            <a:spLocks noGrp="1"/>
          </p:cNvSpPr>
          <p:nvPr>
            <p:ph type="title"/>
          </p:nvPr>
        </p:nvSpPr>
        <p:spPr>
          <a:xfrm>
            <a:off x="2686049" y="365125"/>
            <a:ext cx="9025659" cy="1325563"/>
          </a:xfrm>
        </p:spPr>
        <p:txBody>
          <a:bodyPr/>
          <a:lstStyle>
            <a:lvl1pPr>
              <a:defRPr>
                <a:solidFill>
                  <a:schemeClr val="bg1"/>
                </a:solidFill>
                <a:latin typeface="Arial Narrow" panose="020B0606020202030204" pitchFamily="34" charset="0"/>
              </a:defRPr>
            </a:lvl1pPr>
          </a:lstStyle>
          <a:p>
            <a:r>
              <a:rPr lang="en-US"/>
              <a:t>Click to edit Master title style</a:t>
            </a:r>
          </a:p>
        </p:txBody>
      </p:sp>
      <p:sp>
        <p:nvSpPr>
          <p:cNvPr id="3" name="Content Placeholder 2"/>
          <p:cNvSpPr>
            <a:spLocks noGrp="1"/>
          </p:cNvSpPr>
          <p:nvPr>
            <p:ph idx="1"/>
          </p:nvPr>
        </p:nvSpPr>
        <p:spPr>
          <a:xfrm>
            <a:off x="434109" y="1825625"/>
            <a:ext cx="11277600" cy="4351338"/>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hidden="1"/>
          <p:cNvSpPr>
            <a:spLocks noGrp="1"/>
          </p:cNvSpPr>
          <p:nvPr>
            <p:ph type="dt" sz="half" idx="10"/>
          </p:nvPr>
        </p:nvSpPr>
        <p:spPr/>
        <p:txBody>
          <a:bodyPr/>
          <a:lstStyle/>
          <a:p>
            <a:fld id="{2B816FBB-1FE7-4C72-B006-4F50FEFE02FB}" type="datetimeFigureOut">
              <a:rPr lang="en-US" smtClean="0"/>
              <a:t>10/3/2025</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p:txBody>
          <a:bodyPr/>
          <a:lstStyle/>
          <a:p>
            <a:fld id="{D758AAB7-664E-45CC-BE4A-71840A8C033C}" type="slidenum">
              <a:rPr lang="en-US" smtClean="0"/>
              <a:t>‹#›</a:t>
            </a:fld>
            <a:endParaRPr lang="en-US"/>
          </a:p>
        </p:txBody>
      </p:sp>
      <p:sp>
        <p:nvSpPr>
          <p:cNvPr id="19" name="Rectangle 18"/>
          <p:cNvSpPr/>
          <p:nvPr userDrawn="1"/>
        </p:nvSpPr>
        <p:spPr>
          <a:xfrm>
            <a:off x="0" y="6567055"/>
            <a:ext cx="12192000" cy="290945"/>
          </a:xfrm>
          <a:prstGeom prst="rect">
            <a:avLst/>
          </a:prstGeom>
          <a:solidFill>
            <a:srgbClr val="014B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21" name="TextBox 20"/>
          <p:cNvSpPr txBox="1"/>
          <p:nvPr/>
        </p:nvSpPr>
        <p:spPr>
          <a:xfrm>
            <a:off x="692727" y="6587562"/>
            <a:ext cx="5394037" cy="261610"/>
          </a:xfrm>
          <a:prstGeom prst="rect">
            <a:avLst/>
          </a:prstGeom>
          <a:noFill/>
        </p:spPr>
        <p:txBody>
          <a:bodyPr wrap="square" rtlCol="0">
            <a:spAutoFit/>
          </a:bodyPr>
          <a:lstStyle/>
          <a:p>
            <a:r>
              <a:rPr lang="en-US" sz="1100" b="0">
                <a:solidFill>
                  <a:schemeClr val="bg1">
                    <a:lumMod val="85000"/>
                  </a:schemeClr>
                </a:solidFill>
                <a:latin typeface="+mj-lt"/>
              </a:rPr>
              <a:t>Information and Privacy Commissioner of Ontario   |</a:t>
            </a:r>
            <a:r>
              <a:rPr lang="en-US" sz="1100" b="0" baseline="0">
                <a:solidFill>
                  <a:schemeClr val="bg1">
                    <a:lumMod val="85000"/>
                  </a:schemeClr>
                </a:solidFill>
                <a:latin typeface="+mj-lt"/>
              </a:rPr>
              <a:t>   </a:t>
            </a:r>
            <a:r>
              <a:rPr lang="en-US" sz="1100" b="0">
                <a:solidFill>
                  <a:schemeClr val="bg1">
                    <a:lumMod val="85000"/>
                  </a:schemeClr>
                </a:solidFill>
                <a:latin typeface="+mj-lt"/>
              </a:rPr>
              <a:t>www.ipc.on.ca</a:t>
            </a: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15" name="TextBox 14"/>
          <p:cNvSpPr txBox="1"/>
          <p:nvPr userDrawn="1"/>
        </p:nvSpPr>
        <p:spPr>
          <a:xfrm>
            <a:off x="692727" y="6587562"/>
            <a:ext cx="5394037" cy="261610"/>
          </a:xfrm>
          <a:prstGeom prst="rect">
            <a:avLst/>
          </a:prstGeom>
          <a:noFill/>
        </p:spPr>
        <p:txBody>
          <a:bodyPr wrap="square" rtlCol="0">
            <a:spAutoFit/>
          </a:bodyPr>
          <a:lstStyle/>
          <a:p>
            <a:r>
              <a:rPr lang="en-US" sz="1100" b="0">
                <a:solidFill>
                  <a:schemeClr val="bg1">
                    <a:lumMod val="85000"/>
                  </a:schemeClr>
                </a:solidFill>
                <a:latin typeface="+mj-lt"/>
              </a:rPr>
              <a:t>Information and Privacy Commissioner of Ontario   |</a:t>
            </a:r>
            <a:r>
              <a:rPr lang="en-US" sz="1100" b="0" baseline="0">
                <a:solidFill>
                  <a:schemeClr val="bg1">
                    <a:lumMod val="85000"/>
                  </a:schemeClr>
                </a:solidFill>
                <a:latin typeface="+mj-lt"/>
              </a:rPr>
              <a:t>   </a:t>
            </a:r>
            <a:r>
              <a:rPr lang="en-US" sz="1100" b="0">
                <a:solidFill>
                  <a:schemeClr val="bg1">
                    <a:lumMod val="85000"/>
                  </a:schemeClr>
                </a:solidFill>
                <a:latin typeface="+mj-lt"/>
              </a:rPr>
              <a:t>www.ipc.on.ca</a:t>
            </a:r>
          </a:p>
        </p:txBody>
      </p:sp>
    </p:spTree>
    <p:extLst>
      <p:ext uri="{BB962C8B-B14F-4D97-AF65-F5344CB8AC3E}">
        <p14:creationId xmlns:p14="http://schemas.microsoft.com/office/powerpoint/2010/main" val="83259419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04_ROTO-light">
    <p:bg>
      <p:bgPr>
        <a:solidFill>
          <a:srgbClr val="ECEDEB"/>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3948"/>
          <a:stretch/>
        </p:blipFill>
        <p:spPr>
          <a:xfrm>
            <a:off x="0" y="0"/>
            <a:ext cx="12192000" cy="6534150"/>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3948"/>
          <a:stretch/>
        </p:blipFill>
        <p:spPr>
          <a:xfrm>
            <a:off x="0" y="0"/>
            <a:ext cx="12192000" cy="6534150"/>
          </a:xfrm>
          <a:prstGeom prst="rect">
            <a:avLst/>
          </a:prstGeom>
        </p:spPr>
      </p:pic>
      <p:sp>
        <p:nvSpPr>
          <p:cNvPr id="2" name="Title 1"/>
          <p:cNvSpPr>
            <a:spLocks noGrp="1"/>
          </p:cNvSpPr>
          <p:nvPr>
            <p:ph type="title"/>
          </p:nvPr>
        </p:nvSpPr>
        <p:spPr>
          <a:xfrm>
            <a:off x="2686049" y="365125"/>
            <a:ext cx="9025659" cy="1325563"/>
          </a:xfrm>
        </p:spPr>
        <p:txBody>
          <a:bodyPr/>
          <a:lstStyle>
            <a:lvl1pPr>
              <a:defRPr>
                <a:solidFill>
                  <a:srgbClr val="004B03"/>
                </a:solidFill>
                <a:latin typeface="Arial Narrow" panose="020B0606020202030204" pitchFamily="34" charset="0"/>
              </a:defRPr>
            </a:lvl1pPr>
          </a:lstStyle>
          <a:p>
            <a:r>
              <a:rPr lang="en-US"/>
              <a:t>Click to edit Master title style</a:t>
            </a:r>
          </a:p>
        </p:txBody>
      </p:sp>
      <p:sp>
        <p:nvSpPr>
          <p:cNvPr id="3" name="Content Placeholder 2"/>
          <p:cNvSpPr>
            <a:spLocks noGrp="1"/>
          </p:cNvSpPr>
          <p:nvPr>
            <p:ph idx="1"/>
          </p:nvPr>
        </p:nvSpPr>
        <p:spPr>
          <a:xfrm>
            <a:off x="434109" y="1825625"/>
            <a:ext cx="11277600" cy="435133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hidden="1"/>
          <p:cNvSpPr>
            <a:spLocks noGrp="1"/>
          </p:cNvSpPr>
          <p:nvPr>
            <p:ph type="dt" sz="half" idx="10"/>
          </p:nvPr>
        </p:nvSpPr>
        <p:spPr/>
        <p:txBody>
          <a:bodyPr/>
          <a:lstStyle/>
          <a:p>
            <a:fld id="{2B816FBB-1FE7-4C72-B006-4F50FEFE02FB}" type="datetimeFigureOut">
              <a:rPr lang="en-US" smtClean="0"/>
              <a:t>10/3/2025</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p:txBody>
          <a:bodyPr/>
          <a:lstStyle/>
          <a:p>
            <a:fld id="{D758AAB7-664E-45CC-BE4A-71840A8C033C}" type="slidenum">
              <a:rPr lang="en-US" smtClean="0"/>
              <a:t>‹#›</a:t>
            </a:fld>
            <a:endParaRPr lang="en-US"/>
          </a:p>
        </p:txBody>
      </p:sp>
    </p:spTree>
    <p:extLst>
      <p:ext uri="{BB962C8B-B14F-4D97-AF65-F5344CB8AC3E}">
        <p14:creationId xmlns:p14="http://schemas.microsoft.com/office/powerpoint/2010/main" val="309100314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5_Blank">
    <p:bg>
      <p:bgPr>
        <a:solidFill>
          <a:srgbClr val="ECED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06467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06_Section Header">
    <p:bg>
      <p:bgPr>
        <a:solidFill>
          <a:srgbClr val="ECEDEB"/>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latin typeface="Arial Narrow" panose="020B0606020202030204" pitchFamily="34" charset="0"/>
              </a:defRPr>
            </a:lvl1pPr>
          </a:lstStyle>
          <a:p>
            <a:r>
              <a:rPr lang="en-US"/>
              <a:t>Click to edit Master section title style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section text styles</a:t>
            </a:r>
          </a:p>
        </p:txBody>
      </p:sp>
      <p:sp>
        <p:nvSpPr>
          <p:cNvPr id="4" name="Date Placeholder 3" hidden="1"/>
          <p:cNvSpPr>
            <a:spLocks noGrp="1"/>
          </p:cNvSpPr>
          <p:nvPr>
            <p:ph type="dt" sz="half" idx="10"/>
          </p:nvPr>
        </p:nvSpPr>
        <p:spPr/>
        <p:txBody>
          <a:bodyPr/>
          <a:lstStyle>
            <a:lvl1pPr>
              <a:defRPr>
                <a:latin typeface="+mj-lt"/>
              </a:defRPr>
            </a:lvl1pPr>
          </a:lstStyle>
          <a:p>
            <a:fld id="{2B816FBB-1FE7-4C72-B006-4F50FEFE02FB}" type="datetimeFigureOut">
              <a:rPr lang="en-US" smtClean="0"/>
              <a:pPr/>
              <a:t>10/3/2025</a:t>
            </a:fld>
            <a:endParaRPr lang="en-US"/>
          </a:p>
        </p:txBody>
      </p:sp>
      <p:sp>
        <p:nvSpPr>
          <p:cNvPr id="5" name="Footer Placeholder 4" hidden="1"/>
          <p:cNvSpPr>
            <a:spLocks noGrp="1"/>
          </p:cNvSpPr>
          <p:nvPr>
            <p:ph type="ftr" sz="quarter" idx="11"/>
          </p:nvPr>
        </p:nvSpPr>
        <p:spPr/>
        <p:txBody>
          <a:bodyPr/>
          <a:lstStyle>
            <a:lvl1pPr>
              <a:defRPr>
                <a:latin typeface="+mj-lt"/>
              </a:defRPr>
            </a:lvl1pPr>
          </a:lstStyle>
          <a:p>
            <a:endParaRPr lang="en-US"/>
          </a:p>
        </p:txBody>
      </p:sp>
      <p:sp>
        <p:nvSpPr>
          <p:cNvPr id="6" name="Slide Number Placeholder 5" hidden="1"/>
          <p:cNvSpPr>
            <a:spLocks noGrp="1"/>
          </p:cNvSpPr>
          <p:nvPr>
            <p:ph type="sldNum" sz="quarter" idx="12"/>
          </p:nvPr>
        </p:nvSpPr>
        <p:spPr/>
        <p:txBody>
          <a:bodyPr/>
          <a:lstStyle>
            <a:lvl1pPr>
              <a:defRPr>
                <a:latin typeface="+mj-lt"/>
              </a:defRPr>
            </a:lvl1pPr>
          </a:lstStyle>
          <a:p>
            <a:fld id="{D758AAB7-664E-45CC-BE4A-71840A8C033C}" type="slidenum">
              <a:rPr lang="en-US" smtClean="0"/>
              <a:pPr/>
              <a:t>‹#›</a:t>
            </a:fld>
            <a:endParaRPr lang="en-US"/>
          </a:p>
        </p:txBody>
      </p:sp>
    </p:spTree>
    <p:extLst>
      <p:ext uri="{BB962C8B-B14F-4D97-AF65-F5344CB8AC3E}">
        <p14:creationId xmlns:p14="http://schemas.microsoft.com/office/powerpoint/2010/main" val="182293671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07_2-Column Content">
    <p:bg>
      <p:bgPr>
        <a:solidFill>
          <a:srgbClr val="ECED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a:t>Click to edit Master title style</a:t>
            </a:r>
          </a:p>
        </p:txBody>
      </p:sp>
      <p:sp>
        <p:nvSpPr>
          <p:cNvPr id="3" name="Content Placeholder 2"/>
          <p:cNvSpPr>
            <a:spLocks noGrp="1"/>
          </p:cNvSpPr>
          <p:nvPr>
            <p:ph sz="half" idx="1"/>
          </p:nvPr>
        </p:nvSpPr>
        <p:spPr>
          <a:xfrm>
            <a:off x="415636" y="1825625"/>
            <a:ext cx="5523691"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1338" y="1825625"/>
            <a:ext cx="5573498"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6076242" y="1905712"/>
            <a:ext cx="0" cy="4190288"/>
          </a:xfrm>
          <a:prstGeom prst="line">
            <a:avLst/>
          </a:prstGeom>
          <a:ln w="12700" cmpd="sng">
            <a:solidFill>
              <a:srgbClr val="898C80">
                <a:alpha val="40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34983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8_3-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p>
        </p:txBody>
      </p:sp>
      <p:sp>
        <p:nvSpPr>
          <p:cNvPr id="3" name="Text Placeholder 2"/>
          <p:cNvSpPr>
            <a:spLocks noGrp="1"/>
          </p:cNvSpPr>
          <p:nvPr>
            <p:ph type="body" idx="1"/>
          </p:nvPr>
        </p:nvSpPr>
        <p:spPr>
          <a:xfrm>
            <a:off x="415636" y="1818826"/>
            <a:ext cx="3584448" cy="576262"/>
          </a:xfrm>
        </p:spPr>
        <p:txBody>
          <a:bodyPr anchor="b">
            <a:noAutofit/>
          </a:bodyPr>
          <a:lstStyle>
            <a:lvl1pPr marL="0" indent="0">
              <a:buNone/>
              <a:defRPr sz="2400" b="1">
                <a:solidFill>
                  <a:srgbClr val="00858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298997" y="1818826"/>
            <a:ext cx="3612174" cy="576262"/>
          </a:xfrm>
        </p:spPr>
        <p:txBody>
          <a:bodyPr anchor="b">
            <a:noAutofit/>
          </a:bodyPr>
          <a:lstStyle>
            <a:lvl1pPr marL="0" indent="0">
              <a:buNone/>
              <a:defRPr sz="2400" b="1">
                <a:solidFill>
                  <a:srgbClr val="00858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p:cNvSpPr>
            <a:spLocks noGrp="1"/>
          </p:cNvSpPr>
          <p:nvPr>
            <p:ph type="body" sz="quarter" idx="13"/>
          </p:nvPr>
        </p:nvSpPr>
        <p:spPr>
          <a:xfrm>
            <a:off x="8212273" y="1818826"/>
            <a:ext cx="3584448" cy="576262"/>
          </a:xfrm>
        </p:spPr>
        <p:txBody>
          <a:bodyPr anchor="b">
            <a:noAutofit/>
          </a:bodyPr>
          <a:lstStyle>
            <a:lvl1pPr marL="0" indent="0">
              <a:buNone/>
              <a:defRPr sz="2400" b="1">
                <a:solidFill>
                  <a:srgbClr val="00858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3" name="Straight Connector 22"/>
          <p:cNvCxnSpPr/>
          <p:nvPr userDrawn="1"/>
        </p:nvCxnSpPr>
        <p:spPr>
          <a:xfrm>
            <a:off x="4151674" y="1905712"/>
            <a:ext cx="0" cy="4190288"/>
          </a:xfrm>
          <a:prstGeom prst="line">
            <a:avLst/>
          </a:prstGeom>
          <a:ln w="12700" cmpd="sng">
            <a:solidFill>
              <a:srgbClr val="898C80">
                <a:alpha val="40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8065697" y="1905712"/>
            <a:ext cx="0" cy="4190288"/>
          </a:xfrm>
          <a:prstGeom prst="line">
            <a:avLst/>
          </a:prstGeom>
          <a:ln w="12700" cmpd="sng">
            <a:solidFill>
              <a:srgbClr val="898C80">
                <a:alpha val="40000"/>
              </a:srgbClr>
            </a:solidFill>
          </a:ln>
        </p:spPr>
        <p:style>
          <a:lnRef idx="2">
            <a:schemeClr val="accent1"/>
          </a:lnRef>
          <a:fillRef idx="0">
            <a:schemeClr val="accent1"/>
          </a:fillRef>
          <a:effectRef idx="1">
            <a:schemeClr val="accent1"/>
          </a:effectRef>
          <a:fontRef idx="minor">
            <a:schemeClr val="tx1"/>
          </a:fontRef>
        </p:style>
      </p:cxnSp>
      <p:sp>
        <p:nvSpPr>
          <p:cNvPr id="8" name="Content Placeholder 7"/>
          <p:cNvSpPr>
            <a:spLocks noGrp="1"/>
          </p:cNvSpPr>
          <p:nvPr>
            <p:ph sz="quarter" idx="18"/>
          </p:nvPr>
        </p:nvSpPr>
        <p:spPr>
          <a:xfrm>
            <a:off x="415637" y="2504624"/>
            <a:ext cx="3584448" cy="3672337"/>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7"/>
          <p:cNvSpPr>
            <a:spLocks noGrp="1"/>
          </p:cNvSpPr>
          <p:nvPr>
            <p:ph sz="quarter" idx="19"/>
          </p:nvPr>
        </p:nvSpPr>
        <p:spPr>
          <a:xfrm>
            <a:off x="4298997" y="2504623"/>
            <a:ext cx="3612174" cy="3672337"/>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7"/>
          <p:cNvSpPr>
            <a:spLocks noGrp="1"/>
          </p:cNvSpPr>
          <p:nvPr>
            <p:ph sz="quarter" idx="20"/>
          </p:nvPr>
        </p:nvSpPr>
        <p:spPr>
          <a:xfrm>
            <a:off x="8210083" y="2504622"/>
            <a:ext cx="3584448" cy="3672337"/>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45555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_Emphasis Content with Caption">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110" y="457200"/>
            <a:ext cx="4337916" cy="1600200"/>
          </a:xfrm>
        </p:spPr>
        <p:txBody>
          <a:bodyPr anchor="b"/>
          <a:lstStyle>
            <a:lvl1pPr>
              <a:defRPr sz="3200">
                <a:solidFill>
                  <a:srgbClr val="009999"/>
                </a:solidFill>
                <a:latin typeface="Arial Narrow" panose="020B0606020202030204" pitchFamily="34" charset="0"/>
              </a:defRPr>
            </a:lvl1pPr>
          </a:lstStyle>
          <a:p>
            <a:r>
              <a:rPr lang="en-US"/>
              <a:t>Click to edit Master title style</a:t>
            </a:r>
          </a:p>
        </p:txBody>
      </p:sp>
      <p:sp>
        <p:nvSpPr>
          <p:cNvPr id="3" name="Content Placeholder 2"/>
          <p:cNvSpPr>
            <a:spLocks noGrp="1"/>
          </p:cNvSpPr>
          <p:nvPr>
            <p:ph idx="1"/>
          </p:nvPr>
        </p:nvSpPr>
        <p:spPr>
          <a:xfrm>
            <a:off x="5183187" y="457200"/>
            <a:ext cx="6528521" cy="5719761"/>
          </a:xfrm>
        </p:spPr>
        <p:txBody>
          <a:bodyPr/>
          <a:lstStyle>
            <a:lvl1pPr>
              <a:defRPr sz="3200">
                <a:solidFill>
                  <a:schemeClr val="bg1"/>
                </a:solidFill>
                <a:latin typeface="+mn-lt"/>
              </a:defRPr>
            </a:lvl1pPr>
            <a:lvl2pPr>
              <a:defRPr sz="2800">
                <a:solidFill>
                  <a:schemeClr val="bg1"/>
                </a:solidFill>
                <a:latin typeface="+mn-lt"/>
              </a:defRPr>
            </a:lvl2pPr>
            <a:lvl3pPr>
              <a:defRPr sz="2400">
                <a:solidFill>
                  <a:schemeClr val="bg1"/>
                </a:solidFill>
                <a:latin typeface="+mn-lt"/>
              </a:defRPr>
            </a:lvl3pPr>
            <a:lvl4pPr>
              <a:defRPr sz="2000">
                <a:solidFill>
                  <a:schemeClr val="bg1"/>
                </a:solidFill>
                <a:latin typeface="+mn-lt"/>
              </a:defRPr>
            </a:lvl4pPr>
            <a:lvl5pPr>
              <a:defRPr sz="2000">
                <a:solidFill>
                  <a:schemeClr val="bg1"/>
                </a:solidFill>
                <a:latin typeface="+mn-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4110" y="2057400"/>
            <a:ext cx="4337916" cy="4119562"/>
          </a:xfrm>
        </p:spPr>
        <p:txBody>
          <a:bodyPr>
            <a:normAutofit/>
          </a:bodyPr>
          <a:lstStyle>
            <a:lvl1pPr marL="0" indent="0">
              <a:buNone/>
              <a:defRPr sz="2000">
                <a:solidFill>
                  <a:srgbClr val="B9F1F0"/>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p:nvPr userDrawn="1"/>
        </p:nvSpPr>
        <p:spPr>
          <a:xfrm>
            <a:off x="0" y="6567055"/>
            <a:ext cx="12192000" cy="2909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7" name="TextBox 6"/>
          <p:cNvSpPr txBox="1"/>
          <p:nvPr userDrawn="1"/>
        </p:nvSpPr>
        <p:spPr>
          <a:xfrm>
            <a:off x="692727" y="6587562"/>
            <a:ext cx="5394037" cy="261610"/>
          </a:xfrm>
          <a:prstGeom prst="rect">
            <a:avLst/>
          </a:prstGeom>
          <a:noFill/>
        </p:spPr>
        <p:txBody>
          <a:bodyPr wrap="square" rtlCol="0">
            <a:spAutoFit/>
          </a:bodyPr>
          <a:lstStyle/>
          <a:p>
            <a:r>
              <a:rPr lang="en-US" sz="1100" b="0">
                <a:solidFill>
                  <a:schemeClr val="bg1">
                    <a:lumMod val="75000"/>
                  </a:schemeClr>
                </a:solidFill>
                <a:latin typeface="+mj-lt"/>
              </a:rPr>
              <a:t>Information and Privacy Commissioner of Ontario   |</a:t>
            </a:r>
            <a:r>
              <a:rPr lang="en-US" sz="1100" b="0" baseline="0">
                <a:solidFill>
                  <a:schemeClr val="bg1">
                    <a:lumMod val="75000"/>
                  </a:schemeClr>
                </a:solidFill>
                <a:latin typeface="+mj-lt"/>
              </a:rPr>
              <a:t>   </a:t>
            </a:r>
            <a:r>
              <a:rPr lang="en-US" sz="1100" b="0">
                <a:solidFill>
                  <a:schemeClr val="bg1">
                    <a:lumMod val="75000"/>
                  </a:schemeClr>
                </a:solidFill>
                <a:latin typeface="+mj-lt"/>
              </a:rPr>
              <a:t>www.ipc.on.ca</a:t>
            </a:r>
          </a:p>
        </p:txBody>
      </p:sp>
    </p:spTree>
    <p:extLst>
      <p:ext uri="{BB962C8B-B14F-4D97-AF65-F5344CB8AC3E}">
        <p14:creationId xmlns:p14="http://schemas.microsoft.com/office/powerpoint/2010/main" val="94973505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Emphasis text">
    <p:spTree>
      <p:nvGrpSpPr>
        <p:cNvPr id="1" name=""/>
        <p:cNvGrpSpPr/>
        <p:nvPr/>
      </p:nvGrpSpPr>
      <p:grpSpPr>
        <a:xfrm>
          <a:off x="0" y="0"/>
          <a:ext cx="0" cy="0"/>
          <a:chOff x="0" y="0"/>
          <a:chExt cx="0" cy="0"/>
        </a:xfrm>
      </p:grpSpPr>
      <p:sp>
        <p:nvSpPr>
          <p:cNvPr id="6" name="Rectangle 5"/>
          <p:cNvSpPr/>
          <p:nvPr userDrawn="1"/>
        </p:nvSpPr>
        <p:spPr>
          <a:xfrm>
            <a:off x="0" y="0"/>
            <a:ext cx="6221338" cy="6571715"/>
          </a:xfrm>
          <a:prstGeom prst="rect">
            <a:avLst/>
          </a:prstGeom>
          <a:solidFill>
            <a:srgbClr val="008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2"/>
          <p:cNvSpPr>
            <a:spLocks noGrp="1"/>
          </p:cNvSpPr>
          <p:nvPr>
            <p:ph type="body" idx="1"/>
          </p:nvPr>
        </p:nvSpPr>
        <p:spPr>
          <a:xfrm>
            <a:off x="6895559" y="1526959"/>
            <a:ext cx="4627657" cy="3434509"/>
          </a:xfrm>
          <a:noFill/>
        </p:spPr>
        <p:txBody>
          <a:bodyPr lIns="0" rIns="0" anchor="ctr">
            <a:normAutofit/>
          </a:bodyPr>
          <a:lstStyle>
            <a:lvl1pPr marL="0" indent="0" algn="l">
              <a:buNone/>
              <a:defRPr sz="2400" cap="none" baseline="0">
                <a:solidFill>
                  <a:srgbClr val="0085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Rectangle 8"/>
          <p:cNvSpPr/>
          <p:nvPr userDrawn="1"/>
        </p:nvSpPr>
        <p:spPr>
          <a:xfrm>
            <a:off x="10638503" y="0"/>
            <a:ext cx="884713" cy="1143000"/>
          </a:xfrm>
          <a:prstGeom prst="rect">
            <a:avLst/>
          </a:prstGeom>
          <a:solidFill>
            <a:srgbClr val="008582"/>
          </a:solidFill>
          <a:ln>
            <a:noFill/>
          </a:ln>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sz="quarter" idx="10"/>
          </p:nvPr>
        </p:nvSpPr>
        <p:spPr>
          <a:xfrm>
            <a:off x="730541" y="1526958"/>
            <a:ext cx="4760255" cy="3434509"/>
          </a:xfrm>
        </p:spPr>
        <p:txBody>
          <a:bodyPr anchor="ctr">
            <a:normAutofit/>
          </a:bodyPr>
          <a:lstStyle>
            <a:lvl1pPr marL="0" indent="0">
              <a:buNone/>
              <a:defRPr sz="4400">
                <a:solidFill>
                  <a:schemeClr val="bg1"/>
                </a:solidFill>
                <a:latin typeface="Arial Narrow" panose="020B0606020202030204" pitchFamily="34" charset="0"/>
              </a:defRPr>
            </a:lvl1pPr>
          </a:lstStyle>
          <a:p>
            <a:pPr lvl="0"/>
            <a:r>
              <a:rPr lang="en-US"/>
              <a:t>Edit Master text styles</a:t>
            </a:r>
          </a:p>
        </p:txBody>
      </p:sp>
      <p:sp>
        <p:nvSpPr>
          <p:cNvPr id="5" name="Text Placeholder 4"/>
          <p:cNvSpPr>
            <a:spLocks noGrp="1"/>
          </p:cNvSpPr>
          <p:nvPr>
            <p:ph type="body" sz="quarter" idx="11" hasCustomPrompt="1"/>
          </p:nvPr>
        </p:nvSpPr>
        <p:spPr>
          <a:xfrm>
            <a:off x="10717213" y="236538"/>
            <a:ext cx="727075" cy="757237"/>
          </a:xfrm>
        </p:spPr>
        <p:txBody>
          <a:bodyPr lIns="0" rIns="0" anchor="b">
            <a:normAutofit/>
          </a:bodyPr>
          <a:lstStyle>
            <a:lvl1pPr marL="0" indent="0">
              <a:buNone/>
              <a:defRPr sz="1200">
                <a:solidFill>
                  <a:schemeClr val="bg1"/>
                </a:solidFill>
              </a:defRPr>
            </a:lvl1pPr>
          </a:lstStyle>
          <a:p>
            <a:pPr lvl="0"/>
            <a:r>
              <a:rPr lang="en-US"/>
              <a:t>Attribution</a:t>
            </a:r>
          </a:p>
        </p:txBody>
      </p:sp>
    </p:spTree>
    <p:extLst>
      <p:ext uri="{BB962C8B-B14F-4D97-AF65-F5344CB8AC3E}">
        <p14:creationId xmlns:p14="http://schemas.microsoft.com/office/powerpoint/2010/main" val="244284252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01_Title and Content">
    <p:bg>
      <p:bgPr>
        <a:solidFill>
          <a:srgbClr val="ECED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109" y="365125"/>
            <a:ext cx="11277600" cy="1325563"/>
          </a:xfrm>
        </p:spPr>
        <p:txBody>
          <a:bodyPr/>
          <a:lstStyle>
            <a:lvl1pPr>
              <a:defRPr>
                <a:latin typeface="Arial Narrow" panose="020B0606020202030204" pitchFamily="34" charset="0"/>
              </a:defRPr>
            </a:lvl1pPr>
          </a:lstStyle>
          <a:p>
            <a:r>
              <a:rPr lang="en-US"/>
              <a:t>Click to edit Master title style</a:t>
            </a:r>
          </a:p>
        </p:txBody>
      </p:sp>
      <p:sp>
        <p:nvSpPr>
          <p:cNvPr id="3" name="Content Placeholder 2"/>
          <p:cNvSpPr>
            <a:spLocks noGrp="1"/>
          </p:cNvSpPr>
          <p:nvPr>
            <p:ph idx="1"/>
          </p:nvPr>
        </p:nvSpPr>
        <p:spPr>
          <a:xfrm>
            <a:off x="434109" y="1825625"/>
            <a:ext cx="11277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hidden="1"/>
          <p:cNvSpPr>
            <a:spLocks noGrp="1"/>
          </p:cNvSpPr>
          <p:nvPr>
            <p:ph type="dt" sz="half" idx="10"/>
          </p:nvPr>
        </p:nvSpPr>
        <p:spPr/>
        <p:txBody>
          <a:bodyPr/>
          <a:lstStyle/>
          <a:p>
            <a:fld id="{2B816FBB-1FE7-4C72-B006-4F50FEFE02FB}" type="datetimeFigureOut">
              <a:rPr lang="en-US" smtClean="0"/>
              <a:t>10/3/2025</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p:txBody>
          <a:bodyPr/>
          <a:lstStyle/>
          <a:p>
            <a:fld id="{D758AAB7-664E-45CC-BE4A-71840A8C033C}" type="slidenum">
              <a:rPr lang="en-US" smtClean="0"/>
              <a:t>‹#›</a:t>
            </a:fld>
            <a:endParaRPr lang="en-US"/>
          </a:p>
        </p:txBody>
      </p:sp>
      <p:sp>
        <p:nvSpPr>
          <p:cNvPr id="7" name="Rectangle 6"/>
          <p:cNvSpPr/>
          <p:nvPr/>
        </p:nvSpPr>
        <p:spPr>
          <a:xfrm>
            <a:off x="0" y="6567055"/>
            <a:ext cx="12192000" cy="290945"/>
          </a:xfrm>
          <a:prstGeom prst="rect">
            <a:avLst/>
          </a:prstGeom>
          <a:solidFill>
            <a:srgbClr val="D7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9" name="TextBox 8"/>
          <p:cNvSpPr txBox="1"/>
          <p:nvPr/>
        </p:nvSpPr>
        <p:spPr>
          <a:xfrm>
            <a:off x="692727" y="6587562"/>
            <a:ext cx="5394037" cy="261610"/>
          </a:xfrm>
          <a:prstGeom prst="rect">
            <a:avLst/>
          </a:prstGeom>
          <a:noFill/>
        </p:spPr>
        <p:txBody>
          <a:bodyPr wrap="square" rtlCol="0">
            <a:spAutoFit/>
          </a:bodyPr>
          <a:lstStyle/>
          <a:p>
            <a:r>
              <a:rPr lang="en-US" sz="1100" b="0">
                <a:solidFill>
                  <a:schemeClr val="bg2">
                    <a:lumMod val="50000"/>
                  </a:schemeClr>
                </a:solidFill>
                <a:latin typeface="+mj-lt"/>
              </a:rPr>
              <a:t>Information and Privacy Commissioner of Ontario   |</a:t>
            </a:r>
            <a:r>
              <a:rPr lang="en-US" sz="1100" b="0" baseline="0">
                <a:solidFill>
                  <a:schemeClr val="bg2">
                    <a:lumMod val="50000"/>
                  </a:schemeClr>
                </a:solidFill>
                <a:latin typeface="+mj-lt"/>
              </a:rPr>
              <a:t>   </a:t>
            </a:r>
            <a:r>
              <a:rPr lang="en-US" sz="1100" b="0">
                <a:solidFill>
                  <a:schemeClr val="bg2">
                    <a:lumMod val="50000"/>
                  </a:schemeClr>
                </a:solidFill>
                <a:latin typeface="+mj-lt"/>
              </a:rPr>
              <a:t>www.ipc.on.ca</a:t>
            </a:r>
          </a:p>
        </p:txBody>
      </p:sp>
      <p:sp>
        <p:nvSpPr>
          <p:cNvPr id="10" name="Rectangle 9"/>
          <p:cNvSpPr/>
          <p:nvPr userDrawn="1"/>
        </p:nvSpPr>
        <p:spPr>
          <a:xfrm>
            <a:off x="0" y="6567055"/>
            <a:ext cx="12192000" cy="290945"/>
          </a:xfrm>
          <a:prstGeom prst="rect">
            <a:avLst/>
          </a:prstGeom>
          <a:solidFill>
            <a:srgbClr val="D7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12" name="TextBox 11"/>
          <p:cNvSpPr txBox="1"/>
          <p:nvPr userDrawn="1"/>
        </p:nvSpPr>
        <p:spPr>
          <a:xfrm>
            <a:off x="692727" y="6587562"/>
            <a:ext cx="5394037" cy="261610"/>
          </a:xfrm>
          <a:prstGeom prst="rect">
            <a:avLst/>
          </a:prstGeom>
          <a:noFill/>
        </p:spPr>
        <p:txBody>
          <a:bodyPr wrap="square" rtlCol="0">
            <a:spAutoFit/>
          </a:bodyPr>
          <a:lstStyle/>
          <a:p>
            <a:r>
              <a:rPr lang="en-US" sz="1100" b="0">
                <a:solidFill>
                  <a:schemeClr val="bg2">
                    <a:lumMod val="50000"/>
                  </a:schemeClr>
                </a:solidFill>
                <a:latin typeface="+mj-lt"/>
              </a:rPr>
              <a:t>Information and Privacy Commissioner of Ontario   |</a:t>
            </a:r>
            <a:r>
              <a:rPr lang="en-US" sz="1100" b="0" baseline="0">
                <a:solidFill>
                  <a:schemeClr val="bg2">
                    <a:lumMod val="50000"/>
                  </a:schemeClr>
                </a:solidFill>
                <a:latin typeface="+mj-lt"/>
              </a:rPr>
              <a:t>   </a:t>
            </a:r>
            <a:r>
              <a:rPr lang="en-US" sz="1100" b="0">
                <a:solidFill>
                  <a:schemeClr val="bg2">
                    <a:lumMod val="50000"/>
                  </a:schemeClr>
                </a:solidFill>
                <a:latin typeface="+mj-lt"/>
              </a:rPr>
              <a:t>www.ipc.on.ca</a:t>
            </a:r>
          </a:p>
        </p:txBody>
      </p:sp>
    </p:spTree>
    <p:extLst>
      <p:ext uri="{BB962C8B-B14F-4D97-AF65-F5344CB8AC3E}">
        <p14:creationId xmlns:p14="http://schemas.microsoft.com/office/powerpoint/2010/main" val="131405085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1_Caption with Cover Image">
    <p:bg>
      <p:bgPr>
        <a:solidFill>
          <a:srgbClr val="ECEDEB"/>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6114473" cy="685799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p:cNvSpPr/>
          <p:nvPr/>
        </p:nvSpPr>
        <p:spPr>
          <a:xfrm>
            <a:off x="0" y="0"/>
            <a:ext cx="6114473" cy="6857999"/>
          </a:xfrm>
          <a:prstGeom prst="rect">
            <a:avLst/>
          </a:prstGeom>
          <a:solidFill>
            <a:srgbClr val="008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445679" y="457200"/>
            <a:ext cx="5174833" cy="1600200"/>
          </a:xfrm>
        </p:spPr>
        <p:txBody>
          <a:bodyPr anchor="b"/>
          <a:lstStyle>
            <a:lvl1pPr>
              <a:defRPr sz="3600">
                <a:solidFill>
                  <a:schemeClr val="bg1"/>
                </a:solidFill>
                <a:latin typeface="Arial Narrow" panose="020B0606020202030204" pitchFamily="34" charset="0"/>
              </a:defRPr>
            </a:lvl1pPr>
          </a:lstStyle>
          <a:p>
            <a:r>
              <a:rPr lang="en-US"/>
              <a:t>Click to edit Master title style</a:t>
            </a:r>
          </a:p>
        </p:txBody>
      </p:sp>
      <p:sp>
        <p:nvSpPr>
          <p:cNvPr id="4" name="Text Placeholder 3"/>
          <p:cNvSpPr>
            <a:spLocks noGrp="1"/>
          </p:cNvSpPr>
          <p:nvPr>
            <p:ph type="body" sz="half" idx="2"/>
          </p:nvPr>
        </p:nvSpPr>
        <p:spPr>
          <a:xfrm>
            <a:off x="445679" y="2057400"/>
            <a:ext cx="5174833" cy="4126584"/>
          </a:xfrm>
        </p:spPr>
        <p:txBody>
          <a:bodyPr/>
          <a:lstStyle>
            <a:lvl1pPr marL="342900" indent="-342900">
              <a:buFont typeface="Arial" panose="020B0604020202020204" pitchFamily="34" charset="0"/>
              <a:buChar char="•"/>
              <a:defRPr sz="24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hidden="1"/>
          <p:cNvSpPr>
            <a:spLocks noGrp="1"/>
          </p:cNvSpPr>
          <p:nvPr>
            <p:ph type="dt" sz="half" idx="10"/>
          </p:nvPr>
        </p:nvSpPr>
        <p:spPr/>
        <p:txBody>
          <a:bodyPr/>
          <a:lstStyle>
            <a:lvl1pPr>
              <a:defRPr>
                <a:latin typeface="+mj-lt"/>
              </a:defRPr>
            </a:lvl1pPr>
          </a:lstStyle>
          <a:p>
            <a:fld id="{2B816FBB-1FE7-4C72-B006-4F50FEFE02FB}" type="datetimeFigureOut">
              <a:rPr lang="en-US" smtClean="0"/>
              <a:pPr/>
              <a:t>10/3/2025</a:t>
            </a:fld>
            <a:endParaRPr lang="en-US"/>
          </a:p>
        </p:txBody>
      </p:sp>
      <p:sp>
        <p:nvSpPr>
          <p:cNvPr id="6" name="Footer Placeholder 5" hidden="1"/>
          <p:cNvSpPr>
            <a:spLocks noGrp="1"/>
          </p:cNvSpPr>
          <p:nvPr>
            <p:ph type="ftr" sz="quarter" idx="11"/>
          </p:nvPr>
        </p:nvSpPr>
        <p:spPr/>
        <p:txBody>
          <a:bodyPr/>
          <a:lstStyle>
            <a:lvl1pPr>
              <a:defRPr>
                <a:latin typeface="+mj-lt"/>
              </a:defRPr>
            </a:lvl1pPr>
          </a:lstStyle>
          <a:p>
            <a:endParaRPr lang="en-US"/>
          </a:p>
        </p:txBody>
      </p:sp>
      <p:sp>
        <p:nvSpPr>
          <p:cNvPr id="7" name="Slide Number Placeholder 6" hidden="1"/>
          <p:cNvSpPr>
            <a:spLocks noGrp="1"/>
          </p:cNvSpPr>
          <p:nvPr>
            <p:ph type="sldNum" sz="quarter" idx="12"/>
          </p:nvPr>
        </p:nvSpPr>
        <p:spPr/>
        <p:txBody>
          <a:bodyPr/>
          <a:lstStyle>
            <a:lvl1pPr>
              <a:defRPr>
                <a:latin typeface="+mj-lt"/>
              </a:defRPr>
            </a:lvl1pPr>
          </a:lstStyle>
          <a:p>
            <a:fld id="{D758AAB7-664E-45CC-BE4A-71840A8C033C}" type="slidenum">
              <a:rPr lang="en-US" smtClean="0"/>
              <a:pPr/>
              <a:t>‹#›</a:t>
            </a:fld>
            <a:endParaRPr lang="en-US"/>
          </a:p>
        </p:txBody>
      </p:sp>
      <p:grpSp>
        <p:nvGrpSpPr>
          <p:cNvPr id="9" name="Group 8"/>
          <p:cNvGrpSpPr/>
          <p:nvPr/>
        </p:nvGrpSpPr>
        <p:grpSpPr>
          <a:xfrm>
            <a:off x="0" y="6567055"/>
            <a:ext cx="12192000" cy="290945"/>
            <a:chOff x="0" y="6567055"/>
            <a:chExt cx="12192000" cy="290945"/>
          </a:xfrm>
        </p:grpSpPr>
        <p:sp>
          <p:nvSpPr>
            <p:cNvPr id="10" name="Rectangle 9"/>
            <p:cNvSpPr/>
            <p:nvPr/>
          </p:nvSpPr>
          <p:spPr>
            <a:xfrm>
              <a:off x="0" y="6567055"/>
              <a:ext cx="12192000" cy="290945"/>
            </a:xfrm>
            <a:prstGeom prst="rect">
              <a:avLst/>
            </a:prstGeom>
            <a:solidFill>
              <a:srgbClr val="008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12" name="TextBox 11"/>
            <p:cNvSpPr txBox="1"/>
            <p:nvPr/>
          </p:nvSpPr>
          <p:spPr>
            <a:xfrm>
              <a:off x="692727" y="6587562"/>
              <a:ext cx="5394037" cy="261610"/>
            </a:xfrm>
            <a:prstGeom prst="rect">
              <a:avLst/>
            </a:prstGeom>
            <a:noFill/>
          </p:spPr>
          <p:txBody>
            <a:bodyPr wrap="square" rtlCol="0">
              <a:spAutoFit/>
            </a:bodyPr>
            <a:lstStyle/>
            <a:p>
              <a:r>
                <a:rPr lang="en-US" sz="1100" b="0">
                  <a:solidFill>
                    <a:schemeClr val="bg1">
                      <a:lumMod val="85000"/>
                    </a:schemeClr>
                  </a:solidFill>
                  <a:latin typeface="+mj-lt"/>
                </a:rPr>
                <a:t>Information and Privacy Commissioner of Ontario   |</a:t>
              </a:r>
              <a:r>
                <a:rPr lang="en-US" sz="1100" b="0" baseline="0">
                  <a:solidFill>
                    <a:schemeClr val="bg1">
                      <a:lumMod val="85000"/>
                    </a:schemeClr>
                  </a:solidFill>
                  <a:latin typeface="+mj-lt"/>
                </a:rPr>
                <a:t>   </a:t>
              </a:r>
              <a:r>
                <a:rPr lang="en-US" sz="1100" b="0">
                  <a:solidFill>
                    <a:schemeClr val="bg1">
                      <a:lumMod val="85000"/>
                    </a:schemeClr>
                  </a:solidFill>
                  <a:latin typeface="+mj-lt"/>
                </a:rPr>
                <a:t>www.ipc.on.ca</a:t>
              </a:r>
            </a:p>
          </p:txBody>
        </p:sp>
      </p:grpSp>
      <p:grpSp>
        <p:nvGrpSpPr>
          <p:cNvPr id="14" name="Group 13"/>
          <p:cNvGrpSpPr/>
          <p:nvPr userDrawn="1"/>
        </p:nvGrpSpPr>
        <p:grpSpPr>
          <a:xfrm>
            <a:off x="0" y="6567055"/>
            <a:ext cx="12192000" cy="290945"/>
            <a:chOff x="0" y="6567055"/>
            <a:chExt cx="12192000" cy="290945"/>
          </a:xfrm>
        </p:grpSpPr>
        <p:sp>
          <p:nvSpPr>
            <p:cNvPr id="15" name="Rectangle 14"/>
            <p:cNvSpPr/>
            <p:nvPr userDrawn="1"/>
          </p:nvSpPr>
          <p:spPr>
            <a:xfrm>
              <a:off x="0" y="6567055"/>
              <a:ext cx="12192000" cy="290945"/>
            </a:xfrm>
            <a:prstGeom prst="rect">
              <a:avLst/>
            </a:prstGeom>
            <a:solidFill>
              <a:srgbClr val="008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17" name="TextBox 16"/>
            <p:cNvSpPr txBox="1"/>
            <p:nvPr userDrawn="1"/>
          </p:nvSpPr>
          <p:spPr>
            <a:xfrm>
              <a:off x="692727" y="6587562"/>
              <a:ext cx="5394037" cy="261610"/>
            </a:xfrm>
            <a:prstGeom prst="rect">
              <a:avLst/>
            </a:prstGeom>
            <a:noFill/>
          </p:spPr>
          <p:txBody>
            <a:bodyPr wrap="square" rtlCol="0">
              <a:spAutoFit/>
            </a:bodyPr>
            <a:lstStyle/>
            <a:p>
              <a:r>
                <a:rPr lang="en-US" sz="1100" b="0">
                  <a:solidFill>
                    <a:schemeClr val="bg1">
                      <a:lumMod val="85000"/>
                    </a:schemeClr>
                  </a:solidFill>
                  <a:latin typeface="+mj-lt"/>
                </a:rPr>
                <a:t>Information and Privacy Commissioner of Ontario   |</a:t>
              </a:r>
              <a:r>
                <a:rPr lang="en-US" sz="1100" b="0" baseline="0">
                  <a:solidFill>
                    <a:schemeClr val="bg1">
                      <a:lumMod val="85000"/>
                    </a:schemeClr>
                  </a:solidFill>
                  <a:latin typeface="+mj-lt"/>
                </a:rPr>
                <a:t>   </a:t>
              </a:r>
              <a:r>
                <a:rPr lang="en-US" sz="1100" b="0">
                  <a:solidFill>
                    <a:schemeClr val="bg1">
                      <a:lumMod val="85000"/>
                    </a:schemeClr>
                  </a:solidFill>
                  <a:latin typeface="+mj-lt"/>
                </a:rPr>
                <a:t>www.ipc.on.ca</a:t>
              </a:r>
            </a:p>
          </p:txBody>
        </p:sp>
      </p:grpSp>
      <p:sp>
        <p:nvSpPr>
          <p:cNvPr id="3" name="Picture Placeholder 2"/>
          <p:cNvSpPr>
            <a:spLocks noGrp="1"/>
          </p:cNvSpPr>
          <p:nvPr>
            <p:ph type="pic" idx="1"/>
          </p:nvPr>
        </p:nvSpPr>
        <p:spPr>
          <a:xfrm>
            <a:off x="6114474" y="0"/>
            <a:ext cx="6077526" cy="6858000"/>
          </a:xfrm>
        </p:spPr>
        <p:txBody>
          <a:bodyPr/>
          <a:lstStyle>
            <a:lvl1pPr marL="0" indent="0">
              <a:buNone/>
              <a:defRPr sz="3200">
                <a:latin typeface="Arial Narrow" panose="020B06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87842886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2_Caption with Brochure Image">
    <p:bg>
      <p:bgPr>
        <a:solidFill>
          <a:srgbClr val="ECEDEB"/>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7956223" cy="685799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p:cNvSpPr/>
          <p:nvPr/>
        </p:nvSpPr>
        <p:spPr>
          <a:xfrm>
            <a:off x="0" y="0"/>
            <a:ext cx="7956223" cy="6857999"/>
          </a:xfrm>
          <a:prstGeom prst="rect">
            <a:avLst/>
          </a:prstGeom>
          <a:solidFill>
            <a:srgbClr val="008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445679" y="457200"/>
            <a:ext cx="7040209" cy="1600200"/>
          </a:xfrm>
        </p:spPr>
        <p:txBody>
          <a:bodyPr anchor="b"/>
          <a:lstStyle>
            <a:lvl1pPr>
              <a:defRPr sz="3600">
                <a:solidFill>
                  <a:schemeClr val="bg1"/>
                </a:solidFill>
                <a:latin typeface="Arial Narrow" panose="020B0606020202030204" pitchFamily="34" charset="0"/>
              </a:defRPr>
            </a:lvl1pPr>
          </a:lstStyle>
          <a:p>
            <a:r>
              <a:rPr lang="en-US"/>
              <a:t>Click to edit Master title style</a:t>
            </a:r>
          </a:p>
        </p:txBody>
      </p:sp>
      <p:sp>
        <p:nvSpPr>
          <p:cNvPr id="3" name="Picture Placeholder 2"/>
          <p:cNvSpPr>
            <a:spLocks noGrp="1"/>
          </p:cNvSpPr>
          <p:nvPr>
            <p:ph type="pic" idx="1"/>
          </p:nvPr>
        </p:nvSpPr>
        <p:spPr>
          <a:xfrm>
            <a:off x="7768562" y="0"/>
            <a:ext cx="4423438" cy="6858000"/>
          </a:xfrm>
        </p:spPr>
        <p:txBody>
          <a:bodyPr/>
          <a:lstStyle>
            <a:lvl1pPr marL="0" indent="0">
              <a:buNone/>
              <a:defRPr sz="3200">
                <a:latin typeface="Arial Narrow" panose="020B06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45679" y="2057400"/>
            <a:ext cx="7040209" cy="4126584"/>
          </a:xfrm>
        </p:spPr>
        <p:txBody>
          <a:bodyPr/>
          <a:lstStyle>
            <a:lvl1pPr marL="342900" indent="-342900">
              <a:buFont typeface="Arial" panose="020B0604020202020204" pitchFamily="34" charset="0"/>
              <a:buChar char="•"/>
              <a:defRPr sz="24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hidden="1"/>
          <p:cNvSpPr>
            <a:spLocks noGrp="1"/>
          </p:cNvSpPr>
          <p:nvPr>
            <p:ph type="dt" sz="half" idx="10"/>
          </p:nvPr>
        </p:nvSpPr>
        <p:spPr/>
        <p:txBody>
          <a:bodyPr/>
          <a:lstStyle>
            <a:lvl1pPr>
              <a:defRPr>
                <a:latin typeface="+mj-lt"/>
              </a:defRPr>
            </a:lvl1pPr>
          </a:lstStyle>
          <a:p>
            <a:fld id="{2B816FBB-1FE7-4C72-B006-4F50FEFE02FB}" type="datetimeFigureOut">
              <a:rPr lang="en-US" smtClean="0"/>
              <a:pPr/>
              <a:t>10/3/2025</a:t>
            </a:fld>
            <a:endParaRPr lang="en-US"/>
          </a:p>
        </p:txBody>
      </p:sp>
      <p:sp>
        <p:nvSpPr>
          <p:cNvPr id="6" name="Footer Placeholder 5" hidden="1"/>
          <p:cNvSpPr>
            <a:spLocks noGrp="1"/>
          </p:cNvSpPr>
          <p:nvPr>
            <p:ph type="ftr" sz="quarter" idx="11"/>
          </p:nvPr>
        </p:nvSpPr>
        <p:spPr/>
        <p:txBody>
          <a:bodyPr/>
          <a:lstStyle>
            <a:lvl1pPr>
              <a:defRPr>
                <a:latin typeface="+mj-lt"/>
              </a:defRPr>
            </a:lvl1pPr>
          </a:lstStyle>
          <a:p>
            <a:endParaRPr lang="en-US"/>
          </a:p>
        </p:txBody>
      </p:sp>
      <p:sp>
        <p:nvSpPr>
          <p:cNvPr id="7" name="Slide Number Placeholder 6" hidden="1"/>
          <p:cNvSpPr>
            <a:spLocks noGrp="1"/>
          </p:cNvSpPr>
          <p:nvPr>
            <p:ph type="sldNum" sz="quarter" idx="12"/>
          </p:nvPr>
        </p:nvSpPr>
        <p:spPr/>
        <p:txBody>
          <a:bodyPr/>
          <a:lstStyle>
            <a:lvl1pPr>
              <a:defRPr>
                <a:latin typeface="+mj-lt"/>
              </a:defRPr>
            </a:lvl1pPr>
          </a:lstStyle>
          <a:p>
            <a:fld id="{D758AAB7-664E-45CC-BE4A-71840A8C033C}" type="slidenum">
              <a:rPr lang="en-US" smtClean="0"/>
              <a:pPr/>
              <a:t>‹#›</a:t>
            </a:fld>
            <a:endParaRPr lang="en-US"/>
          </a:p>
        </p:txBody>
      </p:sp>
      <p:grpSp>
        <p:nvGrpSpPr>
          <p:cNvPr id="14" name="Group 13"/>
          <p:cNvGrpSpPr/>
          <p:nvPr/>
        </p:nvGrpSpPr>
        <p:grpSpPr>
          <a:xfrm>
            <a:off x="0" y="6567055"/>
            <a:ext cx="12192000" cy="290945"/>
            <a:chOff x="0" y="6567055"/>
            <a:chExt cx="12192000" cy="290945"/>
          </a:xfrm>
        </p:grpSpPr>
        <p:sp>
          <p:nvSpPr>
            <p:cNvPr id="15" name="Rectangle 14"/>
            <p:cNvSpPr/>
            <p:nvPr/>
          </p:nvSpPr>
          <p:spPr>
            <a:xfrm>
              <a:off x="0" y="6567055"/>
              <a:ext cx="12192000" cy="290945"/>
            </a:xfrm>
            <a:prstGeom prst="rect">
              <a:avLst/>
            </a:prstGeom>
            <a:solidFill>
              <a:srgbClr val="008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17" name="TextBox 16"/>
            <p:cNvSpPr txBox="1"/>
            <p:nvPr/>
          </p:nvSpPr>
          <p:spPr>
            <a:xfrm>
              <a:off x="692727" y="6587562"/>
              <a:ext cx="5394037" cy="261610"/>
            </a:xfrm>
            <a:prstGeom prst="rect">
              <a:avLst/>
            </a:prstGeom>
            <a:noFill/>
          </p:spPr>
          <p:txBody>
            <a:bodyPr wrap="square" rtlCol="0">
              <a:spAutoFit/>
            </a:bodyPr>
            <a:lstStyle/>
            <a:p>
              <a:r>
                <a:rPr lang="en-US" sz="1100" b="0">
                  <a:solidFill>
                    <a:schemeClr val="bg1">
                      <a:lumMod val="85000"/>
                    </a:schemeClr>
                  </a:solidFill>
                  <a:latin typeface="+mj-lt"/>
                </a:rPr>
                <a:t>Information and Privacy Commissioner of Ontario   |</a:t>
              </a:r>
              <a:r>
                <a:rPr lang="en-US" sz="1100" b="0" baseline="0">
                  <a:solidFill>
                    <a:schemeClr val="bg1">
                      <a:lumMod val="85000"/>
                    </a:schemeClr>
                  </a:solidFill>
                  <a:latin typeface="+mj-lt"/>
                </a:rPr>
                <a:t>   </a:t>
              </a:r>
              <a:r>
                <a:rPr lang="en-US" sz="1100" b="0">
                  <a:solidFill>
                    <a:schemeClr val="bg1">
                      <a:lumMod val="85000"/>
                    </a:schemeClr>
                  </a:solidFill>
                  <a:latin typeface="+mj-lt"/>
                </a:rPr>
                <a:t>www.ipc.on.ca</a:t>
              </a:r>
            </a:p>
          </p:txBody>
        </p:sp>
      </p:grpSp>
      <p:grpSp>
        <p:nvGrpSpPr>
          <p:cNvPr id="18" name="Group 17"/>
          <p:cNvGrpSpPr/>
          <p:nvPr userDrawn="1"/>
        </p:nvGrpSpPr>
        <p:grpSpPr>
          <a:xfrm>
            <a:off x="0" y="6567055"/>
            <a:ext cx="12192000" cy="290945"/>
            <a:chOff x="0" y="6567055"/>
            <a:chExt cx="12192000" cy="290945"/>
          </a:xfrm>
        </p:grpSpPr>
        <p:sp>
          <p:nvSpPr>
            <p:cNvPr id="19" name="Rectangle 18"/>
            <p:cNvSpPr/>
            <p:nvPr userDrawn="1"/>
          </p:nvSpPr>
          <p:spPr>
            <a:xfrm>
              <a:off x="0" y="6567055"/>
              <a:ext cx="12192000" cy="290945"/>
            </a:xfrm>
            <a:prstGeom prst="rect">
              <a:avLst/>
            </a:prstGeom>
            <a:solidFill>
              <a:srgbClr val="008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21" name="TextBox 20"/>
            <p:cNvSpPr txBox="1"/>
            <p:nvPr userDrawn="1"/>
          </p:nvSpPr>
          <p:spPr>
            <a:xfrm>
              <a:off x="692727" y="6587562"/>
              <a:ext cx="5394037" cy="261610"/>
            </a:xfrm>
            <a:prstGeom prst="rect">
              <a:avLst/>
            </a:prstGeom>
            <a:noFill/>
          </p:spPr>
          <p:txBody>
            <a:bodyPr wrap="square" rtlCol="0">
              <a:spAutoFit/>
            </a:bodyPr>
            <a:lstStyle/>
            <a:p>
              <a:r>
                <a:rPr lang="en-US" sz="1100" b="0">
                  <a:solidFill>
                    <a:schemeClr val="bg1">
                      <a:lumMod val="85000"/>
                    </a:schemeClr>
                  </a:solidFill>
                  <a:latin typeface="+mj-lt"/>
                </a:rPr>
                <a:t>Information and Privacy Commissioner of Ontario   |</a:t>
              </a:r>
              <a:r>
                <a:rPr lang="en-US" sz="1100" b="0" baseline="0">
                  <a:solidFill>
                    <a:schemeClr val="bg1">
                      <a:lumMod val="85000"/>
                    </a:schemeClr>
                  </a:solidFill>
                  <a:latin typeface="+mj-lt"/>
                </a:rPr>
                <a:t>   </a:t>
              </a:r>
              <a:r>
                <a:rPr lang="en-US" sz="1100" b="0">
                  <a:solidFill>
                    <a:schemeClr val="bg1">
                      <a:lumMod val="85000"/>
                    </a:schemeClr>
                  </a:solidFill>
                  <a:latin typeface="+mj-lt"/>
                </a:rPr>
                <a:t>www.ipc.on.ca</a:t>
              </a:r>
            </a:p>
          </p:txBody>
        </p:sp>
      </p:grpSp>
    </p:spTree>
    <p:extLst>
      <p:ext uri="{BB962C8B-B14F-4D97-AF65-F5344CB8AC3E}">
        <p14:creationId xmlns:p14="http://schemas.microsoft.com/office/powerpoint/2010/main" val="184770799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3_Quote-horizontal">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6" name="Rectangle 15"/>
          <p:cNvSpPr/>
          <p:nvPr userDrawn="1"/>
        </p:nvSpPr>
        <p:spPr>
          <a:xfrm>
            <a:off x="0" y="1"/>
            <a:ext cx="12192000" cy="1975556"/>
          </a:xfrm>
          <a:prstGeom prst="rect">
            <a:avLst/>
          </a:prstGeom>
          <a:solidFill>
            <a:srgbClr val="008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Rectangle 9"/>
          <p:cNvSpPr/>
          <p:nvPr/>
        </p:nvSpPr>
        <p:spPr>
          <a:xfrm>
            <a:off x="0" y="1"/>
            <a:ext cx="12192000" cy="1975556"/>
          </a:xfrm>
          <a:prstGeom prst="rect">
            <a:avLst/>
          </a:prstGeom>
          <a:solidFill>
            <a:srgbClr val="008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2122312" y="457200"/>
            <a:ext cx="9290756" cy="1428044"/>
          </a:xfrm>
        </p:spPr>
        <p:txBody>
          <a:bodyPr anchor="b"/>
          <a:lstStyle>
            <a:lvl1pPr>
              <a:defRPr sz="3200">
                <a:solidFill>
                  <a:schemeClr val="bg1"/>
                </a:solidFill>
                <a:latin typeface="Arial Narrow" panose="020B0606020202030204" pitchFamily="34" charset="0"/>
              </a:defRPr>
            </a:lvl1pPr>
          </a:lstStyle>
          <a:p>
            <a:r>
              <a:rPr lang="en-US"/>
              <a:t>Click to edit Master title style</a:t>
            </a:r>
          </a:p>
        </p:txBody>
      </p:sp>
      <p:sp>
        <p:nvSpPr>
          <p:cNvPr id="4" name="Text Placeholder 3"/>
          <p:cNvSpPr>
            <a:spLocks noGrp="1"/>
          </p:cNvSpPr>
          <p:nvPr>
            <p:ph type="body" sz="half" idx="2"/>
          </p:nvPr>
        </p:nvSpPr>
        <p:spPr>
          <a:xfrm>
            <a:off x="1761067" y="2190044"/>
            <a:ext cx="9652000" cy="3928534"/>
          </a:xfrm>
        </p:spPr>
        <p:txBody>
          <a:bodyPr>
            <a:normAutofit/>
          </a:bodyPr>
          <a:lstStyle>
            <a:lvl1pPr marL="0" indent="0" algn="r">
              <a:buNone/>
              <a:defRPr sz="3200">
                <a:solidFill>
                  <a:schemeClr val="bg1"/>
                </a:solidFill>
                <a:latin typeface="+mn-lt"/>
              </a:defRPr>
            </a:lvl1pPr>
            <a:lvl2pPr marL="457200" indent="0" algn="r">
              <a:buNone/>
              <a:defRPr sz="3000">
                <a:solidFill>
                  <a:schemeClr val="bg1"/>
                </a:solidFill>
                <a:latin typeface="+mn-lt"/>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a:p>
            <a:pPr lvl="1"/>
            <a:r>
              <a:rPr lang="en-US"/>
              <a:t>Second level</a:t>
            </a:r>
          </a:p>
        </p:txBody>
      </p:sp>
      <p:sp>
        <p:nvSpPr>
          <p:cNvPr id="5" name="Date Placeholder 4" hidden="1"/>
          <p:cNvSpPr>
            <a:spLocks noGrp="1"/>
          </p:cNvSpPr>
          <p:nvPr>
            <p:ph type="dt" sz="half" idx="10"/>
          </p:nvPr>
        </p:nvSpPr>
        <p:spPr/>
        <p:txBody>
          <a:bodyPr/>
          <a:lstStyle>
            <a:lvl1pPr>
              <a:defRPr>
                <a:latin typeface="+mj-lt"/>
              </a:defRPr>
            </a:lvl1pPr>
          </a:lstStyle>
          <a:p>
            <a:fld id="{2B816FBB-1FE7-4C72-B006-4F50FEFE02FB}" type="datetimeFigureOut">
              <a:rPr lang="en-US" smtClean="0"/>
              <a:pPr/>
              <a:t>10/3/2025</a:t>
            </a:fld>
            <a:endParaRPr lang="en-US"/>
          </a:p>
        </p:txBody>
      </p:sp>
      <p:sp>
        <p:nvSpPr>
          <p:cNvPr id="6" name="Footer Placeholder 5" hidden="1"/>
          <p:cNvSpPr>
            <a:spLocks noGrp="1"/>
          </p:cNvSpPr>
          <p:nvPr>
            <p:ph type="ftr" sz="quarter" idx="11"/>
          </p:nvPr>
        </p:nvSpPr>
        <p:spPr/>
        <p:txBody>
          <a:bodyPr/>
          <a:lstStyle>
            <a:lvl1pPr>
              <a:defRPr>
                <a:latin typeface="+mj-lt"/>
              </a:defRPr>
            </a:lvl1pPr>
          </a:lstStyle>
          <a:p>
            <a:endParaRPr lang="en-US"/>
          </a:p>
        </p:txBody>
      </p:sp>
      <p:sp>
        <p:nvSpPr>
          <p:cNvPr id="7" name="Slide Number Placeholder 6" hidden="1"/>
          <p:cNvSpPr>
            <a:spLocks noGrp="1"/>
          </p:cNvSpPr>
          <p:nvPr>
            <p:ph type="sldNum" sz="quarter" idx="12"/>
          </p:nvPr>
        </p:nvSpPr>
        <p:spPr/>
        <p:txBody>
          <a:bodyPr/>
          <a:lstStyle>
            <a:lvl1pPr>
              <a:defRPr>
                <a:latin typeface="+mj-lt"/>
              </a:defRPr>
            </a:lvl1pPr>
          </a:lstStyle>
          <a:p>
            <a:fld id="{D758AAB7-664E-45CC-BE4A-71840A8C033C}" type="slidenum">
              <a:rPr lang="en-US" smtClean="0"/>
              <a:pPr/>
              <a:t>‹#›</a:t>
            </a:fld>
            <a:endParaRPr lang="en-US"/>
          </a:p>
        </p:txBody>
      </p:sp>
      <p:sp>
        <p:nvSpPr>
          <p:cNvPr id="3" name="Picture Placeholder 2"/>
          <p:cNvSpPr>
            <a:spLocks noGrp="1"/>
          </p:cNvSpPr>
          <p:nvPr>
            <p:ph type="pic" idx="1"/>
          </p:nvPr>
        </p:nvSpPr>
        <p:spPr>
          <a:xfrm>
            <a:off x="509281" y="1139561"/>
            <a:ext cx="1508760" cy="1508760"/>
          </a:xfrm>
          <a:prstGeom prst="ellipse">
            <a:avLst/>
          </a:prstGeom>
        </p:spPr>
        <p:txBody>
          <a:bodyPr/>
          <a:lstStyle>
            <a:lvl1pPr marL="0" indent="0">
              <a:buNone/>
              <a:defRPr sz="3200">
                <a:latin typeface="Arial Narrow" panose="020B06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p:cNvSpPr/>
          <p:nvPr userDrawn="1"/>
        </p:nvSpPr>
        <p:spPr>
          <a:xfrm>
            <a:off x="0" y="6567055"/>
            <a:ext cx="12192000" cy="2909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14" name="TextBox 13"/>
          <p:cNvSpPr txBox="1"/>
          <p:nvPr userDrawn="1"/>
        </p:nvSpPr>
        <p:spPr>
          <a:xfrm>
            <a:off x="692727" y="6587562"/>
            <a:ext cx="5394037" cy="261610"/>
          </a:xfrm>
          <a:prstGeom prst="rect">
            <a:avLst/>
          </a:prstGeom>
          <a:noFill/>
        </p:spPr>
        <p:txBody>
          <a:bodyPr wrap="square" rtlCol="0">
            <a:spAutoFit/>
          </a:bodyPr>
          <a:lstStyle/>
          <a:p>
            <a:r>
              <a:rPr lang="en-US" sz="1100" b="0">
                <a:solidFill>
                  <a:schemeClr val="bg2">
                    <a:lumMod val="75000"/>
                  </a:schemeClr>
                </a:solidFill>
                <a:latin typeface="+mj-lt"/>
              </a:rPr>
              <a:t>Information and Privacy Commissioner of Ontario   |</a:t>
            </a:r>
            <a:r>
              <a:rPr lang="en-US" sz="1100" b="0" baseline="0">
                <a:solidFill>
                  <a:schemeClr val="bg2">
                    <a:lumMod val="75000"/>
                  </a:schemeClr>
                </a:solidFill>
                <a:latin typeface="+mj-lt"/>
              </a:rPr>
              <a:t>   </a:t>
            </a:r>
            <a:r>
              <a:rPr lang="en-US" sz="1100" b="0">
                <a:solidFill>
                  <a:schemeClr val="bg2">
                    <a:lumMod val="75000"/>
                  </a:schemeClr>
                </a:solidFill>
                <a:latin typeface="+mj-lt"/>
              </a:rPr>
              <a:t>www.ipc.on.ca</a:t>
            </a:r>
          </a:p>
        </p:txBody>
      </p:sp>
    </p:spTree>
    <p:extLst>
      <p:ext uri="{BB962C8B-B14F-4D97-AF65-F5344CB8AC3E}">
        <p14:creationId xmlns:p14="http://schemas.microsoft.com/office/powerpoint/2010/main" val="109889691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4_Quote-vertical">
    <p:bg>
      <p:bgPr>
        <a:solidFill>
          <a:srgbClr val="ECEDEB"/>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3008120" cy="6571715"/>
          </a:xfrm>
          <a:prstGeom prst="rect">
            <a:avLst/>
          </a:prstGeom>
          <a:solidFill>
            <a:srgbClr val="008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Rectangle 9"/>
          <p:cNvSpPr/>
          <p:nvPr/>
        </p:nvSpPr>
        <p:spPr>
          <a:xfrm>
            <a:off x="0" y="0"/>
            <a:ext cx="3008120" cy="6571715"/>
          </a:xfrm>
          <a:prstGeom prst="rect">
            <a:avLst/>
          </a:prstGeom>
          <a:solidFill>
            <a:srgbClr val="008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330615" y="2529740"/>
            <a:ext cx="2318581" cy="1798520"/>
          </a:xfrm>
        </p:spPr>
        <p:txBody>
          <a:bodyPr anchor="ctr"/>
          <a:lstStyle>
            <a:lvl1pPr>
              <a:defRPr sz="2800">
                <a:solidFill>
                  <a:schemeClr val="bg1"/>
                </a:solidFill>
                <a:latin typeface="Arial Narrow" panose="020B0606020202030204" pitchFamily="34" charset="0"/>
              </a:defRPr>
            </a:lvl1pPr>
          </a:lstStyle>
          <a:p>
            <a:r>
              <a:rPr lang="en-US"/>
              <a:t>Click to edit Master title style</a:t>
            </a:r>
          </a:p>
        </p:txBody>
      </p:sp>
      <p:sp>
        <p:nvSpPr>
          <p:cNvPr id="4" name="Text Placeholder 3"/>
          <p:cNvSpPr>
            <a:spLocks noGrp="1"/>
          </p:cNvSpPr>
          <p:nvPr>
            <p:ph type="body" sz="half" idx="2"/>
          </p:nvPr>
        </p:nvSpPr>
        <p:spPr>
          <a:xfrm>
            <a:off x="3452501" y="752030"/>
            <a:ext cx="7960566" cy="5084537"/>
          </a:xfrm>
        </p:spPr>
        <p:txBody>
          <a:bodyPr anchor="ctr">
            <a:normAutofit/>
          </a:bodyPr>
          <a:lstStyle>
            <a:lvl1pPr marL="0" indent="0" algn="r">
              <a:buNone/>
              <a:defRPr sz="3200">
                <a:solidFill>
                  <a:schemeClr val="tx1"/>
                </a:solidFill>
                <a:latin typeface="+mn-lt"/>
              </a:defRPr>
            </a:lvl1pPr>
            <a:lvl2pPr marL="457200" indent="0" algn="r">
              <a:buNone/>
              <a:defRPr sz="3000">
                <a:solidFill>
                  <a:schemeClr val="tx1"/>
                </a:solidFill>
                <a:latin typeface="+mn-lt"/>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a:p>
            <a:pPr lvl="1"/>
            <a:r>
              <a:rPr lang="en-US"/>
              <a:t>Second level</a:t>
            </a:r>
          </a:p>
        </p:txBody>
      </p:sp>
      <p:sp>
        <p:nvSpPr>
          <p:cNvPr id="5" name="Date Placeholder 4" hidden="1"/>
          <p:cNvSpPr>
            <a:spLocks noGrp="1"/>
          </p:cNvSpPr>
          <p:nvPr>
            <p:ph type="dt" sz="half" idx="10"/>
          </p:nvPr>
        </p:nvSpPr>
        <p:spPr/>
        <p:txBody>
          <a:bodyPr/>
          <a:lstStyle>
            <a:lvl1pPr>
              <a:defRPr>
                <a:latin typeface="+mj-lt"/>
              </a:defRPr>
            </a:lvl1pPr>
          </a:lstStyle>
          <a:p>
            <a:fld id="{2B816FBB-1FE7-4C72-B006-4F50FEFE02FB}" type="datetimeFigureOut">
              <a:rPr lang="en-US" smtClean="0"/>
              <a:pPr/>
              <a:t>10/3/2025</a:t>
            </a:fld>
            <a:endParaRPr lang="en-US"/>
          </a:p>
        </p:txBody>
      </p:sp>
      <p:sp>
        <p:nvSpPr>
          <p:cNvPr id="6" name="Footer Placeholder 5" hidden="1"/>
          <p:cNvSpPr>
            <a:spLocks noGrp="1"/>
          </p:cNvSpPr>
          <p:nvPr>
            <p:ph type="ftr" sz="quarter" idx="11"/>
          </p:nvPr>
        </p:nvSpPr>
        <p:spPr/>
        <p:txBody>
          <a:bodyPr/>
          <a:lstStyle>
            <a:lvl1pPr>
              <a:defRPr>
                <a:latin typeface="+mj-lt"/>
              </a:defRPr>
            </a:lvl1pPr>
          </a:lstStyle>
          <a:p>
            <a:endParaRPr lang="en-US"/>
          </a:p>
        </p:txBody>
      </p:sp>
      <p:sp>
        <p:nvSpPr>
          <p:cNvPr id="7" name="Slide Number Placeholder 6" hidden="1"/>
          <p:cNvSpPr>
            <a:spLocks noGrp="1"/>
          </p:cNvSpPr>
          <p:nvPr>
            <p:ph type="sldNum" sz="quarter" idx="12"/>
          </p:nvPr>
        </p:nvSpPr>
        <p:spPr/>
        <p:txBody>
          <a:bodyPr/>
          <a:lstStyle>
            <a:lvl1pPr>
              <a:defRPr>
                <a:latin typeface="+mj-lt"/>
              </a:defRPr>
            </a:lvl1pPr>
          </a:lstStyle>
          <a:p>
            <a:fld id="{D758AAB7-664E-45CC-BE4A-71840A8C033C}" type="slidenum">
              <a:rPr lang="en-US" smtClean="0"/>
              <a:pPr/>
              <a:t>‹#›</a:t>
            </a:fld>
            <a:endParaRPr lang="en-US"/>
          </a:p>
        </p:txBody>
      </p:sp>
      <p:sp>
        <p:nvSpPr>
          <p:cNvPr id="3" name="Picture Placeholder 2"/>
          <p:cNvSpPr>
            <a:spLocks noGrp="1"/>
          </p:cNvSpPr>
          <p:nvPr>
            <p:ph type="pic" idx="1"/>
          </p:nvPr>
        </p:nvSpPr>
        <p:spPr>
          <a:xfrm>
            <a:off x="2268161" y="393077"/>
            <a:ext cx="1508760" cy="1508760"/>
          </a:xfrm>
          <a:prstGeom prst="ellipse">
            <a:avLst/>
          </a:prstGeom>
        </p:spPr>
        <p:txBody>
          <a:bodyPr/>
          <a:lstStyle>
            <a:lvl1pPr marL="0" indent="0">
              <a:buNone/>
              <a:defRPr sz="3200">
                <a:latin typeface="Arial Narrow" panose="020B06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79954785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5_Contact us">
    <p:bg>
      <p:bgPr>
        <a:solidFill>
          <a:srgbClr val="ECEDEB"/>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hasCustomPrompt="1"/>
          </p:nvPr>
        </p:nvSpPr>
        <p:spPr>
          <a:xfrm>
            <a:off x="831850" y="904974"/>
            <a:ext cx="10515600" cy="2554663"/>
          </a:xfrm>
        </p:spPr>
        <p:txBody>
          <a:bodyPr anchor="b"/>
          <a:lstStyle>
            <a:lvl1pPr>
              <a:defRPr sz="6000">
                <a:solidFill>
                  <a:schemeClr val="bg1"/>
                </a:solidFill>
                <a:latin typeface="Arial Narrow" panose="020B0606020202030204" pitchFamily="34" charset="0"/>
              </a:defRPr>
            </a:lvl1pPr>
          </a:lstStyle>
          <a:p>
            <a:r>
              <a:rPr lang="en-US"/>
              <a:t>Click to edit Master section title style</a:t>
            </a:r>
          </a:p>
        </p:txBody>
      </p:sp>
      <p:sp>
        <p:nvSpPr>
          <p:cNvPr id="3" name="Text Placeholder 2"/>
          <p:cNvSpPr>
            <a:spLocks noGrp="1"/>
          </p:cNvSpPr>
          <p:nvPr>
            <p:ph type="body" idx="1" hasCustomPrompt="1"/>
          </p:nvPr>
        </p:nvSpPr>
        <p:spPr>
          <a:xfrm>
            <a:off x="831850" y="4138366"/>
            <a:ext cx="10515600" cy="1951283"/>
          </a:xfrm>
        </p:spPr>
        <p:txBody>
          <a:bodyPr numCol="2" spcCol="457200">
            <a:normAutofit/>
          </a:bodyPr>
          <a:lstStyle>
            <a:lvl1pPr marL="0" indent="0">
              <a:buNone/>
              <a:defRPr sz="20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section text styles</a:t>
            </a:r>
          </a:p>
        </p:txBody>
      </p:sp>
      <p:sp>
        <p:nvSpPr>
          <p:cNvPr id="4" name="Date Placeholder 3" hidden="1"/>
          <p:cNvSpPr>
            <a:spLocks noGrp="1"/>
          </p:cNvSpPr>
          <p:nvPr>
            <p:ph type="dt" sz="half" idx="10"/>
          </p:nvPr>
        </p:nvSpPr>
        <p:spPr/>
        <p:txBody>
          <a:bodyPr/>
          <a:lstStyle>
            <a:lvl1pPr>
              <a:defRPr>
                <a:latin typeface="+mj-lt"/>
              </a:defRPr>
            </a:lvl1pPr>
          </a:lstStyle>
          <a:p>
            <a:fld id="{2B816FBB-1FE7-4C72-B006-4F50FEFE02FB}" type="datetimeFigureOut">
              <a:rPr lang="en-US" smtClean="0"/>
              <a:pPr/>
              <a:t>10/3/2025</a:t>
            </a:fld>
            <a:endParaRPr lang="en-US"/>
          </a:p>
        </p:txBody>
      </p:sp>
      <p:sp>
        <p:nvSpPr>
          <p:cNvPr id="5" name="Footer Placeholder 4" hidden="1"/>
          <p:cNvSpPr>
            <a:spLocks noGrp="1"/>
          </p:cNvSpPr>
          <p:nvPr>
            <p:ph type="ftr" sz="quarter" idx="11"/>
          </p:nvPr>
        </p:nvSpPr>
        <p:spPr/>
        <p:txBody>
          <a:bodyPr/>
          <a:lstStyle>
            <a:lvl1pPr>
              <a:defRPr>
                <a:latin typeface="+mj-lt"/>
              </a:defRPr>
            </a:lvl1pPr>
          </a:lstStyle>
          <a:p>
            <a:endParaRPr lang="en-US"/>
          </a:p>
        </p:txBody>
      </p:sp>
      <p:sp>
        <p:nvSpPr>
          <p:cNvPr id="6" name="Slide Number Placeholder 5" hidden="1"/>
          <p:cNvSpPr>
            <a:spLocks noGrp="1"/>
          </p:cNvSpPr>
          <p:nvPr>
            <p:ph type="sldNum" sz="quarter" idx="12"/>
          </p:nvPr>
        </p:nvSpPr>
        <p:spPr/>
        <p:txBody>
          <a:bodyPr/>
          <a:lstStyle>
            <a:lvl1pPr>
              <a:defRPr>
                <a:latin typeface="+mj-lt"/>
              </a:defRPr>
            </a:lvl1pPr>
          </a:lstStyle>
          <a:p>
            <a:fld id="{D758AAB7-664E-45CC-BE4A-71840A8C033C}" type="slidenum">
              <a:rPr lang="en-US" smtClean="0"/>
              <a:pPr/>
              <a:t>‹#›</a:t>
            </a:fld>
            <a:endParaRPr lang="en-US"/>
          </a:p>
        </p:txBody>
      </p:sp>
      <p:sp>
        <p:nvSpPr>
          <p:cNvPr id="9" name="Text Placeholder 8"/>
          <p:cNvSpPr>
            <a:spLocks noGrp="1"/>
          </p:cNvSpPr>
          <p:nvPr>
            <p:ph type="body" sz="quarter" idx="13"/>
          </p:nvPr>
        </p:nvSpPr>
        <p:spPr>
          <a:xfrm>
            <a:off x="831850" y="3573463"/>
            <a:ext cx="10515600" cy="282575"/>
          </a:xfrm>
        </p:spPr>
        <p:txBody>
          <a:bodyPr>
            <a:noAutofit/>
          </a:bodyPr>
          <a:lstStyle>
            <a:lvl1pPr marL="0" indent="0">
              <a:buFont typeface="Arial" panose="020B0604020202020204" pitchFamily="34" charset="0"/>
              <a:buNone/>
              <a:defRPr sz="2600"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58640754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1_Title and Content-contd">
    <p:bg>
      <p:bgPr>
        <a:solidFill>
          <a:srgbClr val="ECED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109" y="365125"/>
            <a:ext cx="11277600" cy="1325563"/>
          </a:xfrm>
        </p:spPr>
        <p:txBody>
          <a:bodyPr/>
          <a:lstStyle>
            <a:lvl1pPr>
              <a:defRPr>
                <a:latin typeface="Arial Narrow" panose="020B0606020202030204" pitchFamily="34" charset="0"/>
              </a:defRPr>
            </a:lvl1pPr>
          </a:lstStyle>
          <a:p>
            <a:r>
              <a:rPr lang="en-US"/>
              <a:t>Click to edit Master title style</a:t>
            </a:r>
          </a:p>
        </p:txBody>
      </p:sp>
      <p:sp>
        <p:nvSpPr>
          <p:cNvPr id="3" name="Content Placeholder 2"/>
          <p:cNvSpPr>
            <a:spLocks noGrp="1"/>
          </p:cNvSpPr>
          <p:nvPr>
            <p:ph idx="1"/>
          </p:nvPr>
        </p:nvSpPr>
        <p:spPr>
          <a:xfrm>
            <a:off x="434109" y="1825625"/>
            <a:ext cx="11277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hidden="1"/>
          <p:cNvSpPr>
            <a:spLocks noGrp="1"/>
          </p:cNvSpPr>
          <p:nvPr>
            <p:ph type="dt" sz="half" idx="10"/>
          </p:nvPr>
        </p:nvSpPr>
        <p:spPr/>
        <p:txBody>
          <a:bodyPr/>
          <a:lstStyle/>
          <a:p>
            <a:fld id="{2B816FBB-1FE7-4C72-B006-4F50FEFE02FB}" type="datetimeFigureOut">
              <a:rPr lang="en-US" smtClean="0"/>
              <a:t>10/3/2025</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p:txBody>
          <a:bodyPr/>
          <a:lstStyle/>
          <a:p>
            <a:fld id="{D758AAB7-664E-45CC-BE4A-71840A8C033C}" type="slidenum">
              <a:rPr lang="en-US" smtClean="0"/>
              <a:t>‹#›</a:t>
            </a:fld>
            <a:endParaRPr lang="en-US"/>
          </a:p>
        </p:txBody>
      </p:sp>
      <p:sp>
        <p:nvSpPr>
          <p:cNvPr id="7" name="Rectangle 6"/>
          <p:cNvSpPr/>
          <p:nvPr/>
        </p:nvSpPr>
        <p:spPr>
          <a:xfrm>
            <a:off x="0" y="6567055"/>
            <a:ext cx="12192000" cy="290945"/>
          </a:xfrm>
          <a:prstGeom prst="rect">
            <a:avLst/>
          </a:prstGeom>
          <a:solidFill>
            <a:srgbClr val="D7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9" name="TextBox 8"/>
          <p:cNvSpPr txBox="1"/>
          <p:nvPr/>
        </p:nvSpPr>
        <p:spPr>
          <a:xfrm>
            <a:off x="692727" y="6587562"/>
            <a:ext cx="5394037" cy="261610"/>
          </a:xfrm>
          <a:prstGeom prst="rect">
            <a:avLst/>
          </a:prstGeom>
          <a:noFill/>
        </p:spPr>
        <p:txBody>
          <a:bodyPr wrap="square" rtlCol="0">
            <a:spAutoFit/>
          </a:bodyPr>
          <a:lstStyle/>
          <a:p>
            <a:r>
              <a:rPr lang="en-US" sz="1100" b="0">
                <a:solidFill>
                  <a:schemeClr val="bg2">
                    <a:lumMod val="50000"/>
                  </a:schemeClr>
                </a:solidFill>
                <a:latin typeface="+mj-lt"/>
              </a:rPr>
              <a:t>Information and Privacy Commissioner of Ontario   |</a:t>
            </a:r>
            <a:r>
              <a:rPr lang="en-US" sz="1100" b="0" baseline="0">
                <a:solidFill>
                  <a:schemeClr val="bg2">
                    <a:lumMod val="50000"/>
                  </a:schemeClr>
                </a:solidFill>
                <a:latin typeface="+mj-lt"/>
              </a:rPr>
              <a:t>   </a:t>
            </a:r>
            <a:r>
              <a:rPr lang="en-US" sz="1100" b="0">
                <a:solidFill>
                  <a:schemeClr val="bg2">
                    <a:lumMod val="50000"/>
                  </a:schemeClr>
                </a:solidFill>
                <a:latin typeface="+mj-lt"/>
              </a:rPr>
              <a:t>www.ipc.on.ca</a:t>
            </a:r>
          </a:p>
        </p:txBody>
      </p:sp>
      <p:sp>
        <p:nvSpPr>
          <p:cNvPr id="10" name="Rectangle 9"/>
          <p:cNvSpPr/>
          <p:nvPr/>
        </p:nvSpPr>
        <p:spPr>
          <a:xfrm>
            <a:off x="10860065" y="0"/>
            <a:ext cx="864170" cy="889348"/>
          </a:xfrm>
          <a:prstGeom prst="rect">
            <a:avLst/>
          </a:prstGeom>
          <a:solidFill>
            <a:srgbClr val="AFB1A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860066" y="440281"/>
            <a:ext cx="851644" cy="338554"/>
          </a:xfrm>
          <a:prstGeom prst="rect">
            <a:avLst/>
          </a:prstGeom>
          <a:noFill/>
        </p:spPr>
        <p:txBody>
          <a:bodyPr wrap="square" rtlCol="0" anchor="b">
            <a:spAutoFit/>
          </a:bodyPr>
          <a:lstStyle/>
          <a:p>
            <a:pPr algn="ctr"/>
            <a:r>
              <a:rPr lang="en-US" sz="1600">
                <a:solidFill>
                  <a:schemeClr val="bg1"/>
                </a:solidFill>
                <a:latin typeface="Arial Narrow" panose="020B0606020202030204" pitchFamily="34" charset="0"/>
              </a:rPr>
              <a:t>Cont’d</a:t>
            </a:r>
          </a:p>
        </p:txBody>
      </p:sp>
      <p:sp>
        <p:nvSpPr>
          <p:cNvPr id="12" name="Rectangle 11"/>
          <p:cNvSpPr/>
          <p:nvPr userDrawn="1"/>
        </p:nvSpPr>
        <p:spPr>
          <a:xfrm>
            <a:off x="0" y="6567055"/>
            <a:ext cx="12192000" cy="290945"/>
          </a:xfrm>
          <a:prstGeom prst="rect">
            <a:avLst/>
          </a:prstGeom>
          <a:solidFill>
            <a:srgbClr val="D7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14" name="TextBox 13"/>
          <p:cNvSpPr txBox="1"/>
          <p:nvPr userDrawn="1"/>
        </p:nvSpPr>
        <p:spPr>
          <a:xfrm>
            <a:off x="692727" y="6587562"/>
            <a:ext cx="5394037" cy="261610"/>
          </a:xfrm>
          <a:prstGeom prst="rect">
            <a:avLst/>
          </a:prstGeom>
          <a:noFill/>
        </p:spPr>
        <p:txBody>
          <a:bodyPr wrap="square" rtlCol="0">
            <a:spAutoFit/>
          </a:bodyPr>
          <a:lstStyle/>
          <a:p>
            <a:r>
              <a:rPr lang="en-US" sz="1100" b="0">
                <a:solidFill>
                  <a:schemeClr val="bg2">
                    <a:lumMod val="50000"/>
                  </a:schemeClr>
                </a:solidFill>
                <a:latin typeface="+mj-lt"/>
              </a:rPr>
              <a:t>Information and Privacy Commissioner of Ontario   |</a:t>
            </a:r>
            <a:r>
              <a:rPr lang="en-US" sz="1100" b="0" baseline="0">
                <a:solidFill>
                  <a:schemeClr val="bg2">
                    <a:lumMod val="50000"/>
                  </a:schemeClr>
                </a:solidFill>
                <a:latin typeface="+mj-lt"/>
              </a:rPr>
              <a:t>   </a:t>
            </a:r>
            <a:r>
              <a:rPr lang="en-US" sz="1100" b="0">
                <a:solidFill>
                  <a:schemeClr val="bg2">
                    <a:lumMod val="50000"/>
                  </a:schemeClr>
                </a:solidFill>
                <a:latin typeface="+mj-lt"/>
              </a:rPr>
              <a:t>www.ipc.on.ca</a:t>
            </a:r>
          </a:p>
        </p:txBody>
      </p:sp>
      <p:sp>
        <p:nvSpPr>
          <p:cNvPr id="15" name="Rectangle 14"/>
          <p:cNvSpPr/>
          <p:nvPr userDrawn="1"/>
        </p:nvSpPr>
        <p:spPr>
          <a:xfrm>
            <a:off x="10860065" y="0"/>
            <a:ext cx="864170" cy="889348"/>
          </a:xfrm>
          <a:prstGeom prst="rect">
            <a:avLst/>
          </a:prstGeom>
          <a:solidFill>
            <a:srgbClr val="AFB1A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10860066" y="440281"/>
            <a:ext cx="851644" cy="338554"/>
          </a:xfrm>
          <a:prstGeom prst="rect">
            <a:avLst/>
          </a:prstGeom>
          <a:noFill/>
        </p:spPr>
        <p:txBody>
          <a:bodyPr wrap="square" rtlCol="0" anchor="b">
            <a:spAutoFit/>
          </a:bodyPr>
          <a:lstStyle/>
          <a:p>
            <a:pPr algn="ctr"/>
            <a:r>
              <a:rPr lang="en-US" sz="1600">
                <a:solidFill>
                  <a:schemeClr val="bg1"/>
                </a:solidFill>
                <a:latin typeface="Arial Narrow" panose="020B0606020202030204" pitchFamily="34" charset="0"/>
              </a:rPr>
              <a:t>Cont’d</a:t>
            </a:r>
          </a:p>
        </p:txBody>
      </p:sp>
    </p:spTree>
    <p:extLst>
      <p:ext uri="{BB962C8B-B14F-4D97-AF65-F5344CB8AC3E}">
        <p14:creationId xmlns:p14="http://schemas.microsoft.com/office/powerpoint/2010/main" val="290488959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02_Title and Content-Graph">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109" y="365126"/>
            <a:ext cx="11277600" cy="632402"/>
          </a:xfrm>
        </p:spPr>
        <p:txBody>
          <a:bodyPr/>
          <a:lstStyle>
            <a:lvl1pPr>
              <a:defRPr>
                <a:solidFill>
                  <a:schemeClr val="bg1"/>
                </a:solidFill>
                <a:latin typeface="Arial Narrow" panose="020B0606020202030204" pitchFamily="34" charset="0"/>
              </a:defRPr>
            </a:lvl1pPr>
          </a:lstStyle>
          <a:p>
            <a:r>
              <a:rPr lang="en-US"/>
              <a:t>Click to edit Master title style</a:t>
            </a:r>
          </a:p>
        </p:txBody>
      </p:sp>
      <p:sp>
        <p:nvSpPr>
          <p:cNvPr id="3" name="Content Placeholder 2"/>
          <p:cNvSpPr>
            <a:spLocks noGrp="1"/>
          </p:cNvSpPr>
          <p:nvPr>
            <p:ph idx="1"/>
          </p:nvPr>
        </p:nvSpPr>
        <p:spPr>
          <a:xfrm>
            <a:off x="434109" y="1117600"/>
            <a:ext cx="11277600" cy="5059363"/>
          </a:xfrm>
        </p:spPr>
        <p:txBody>
          <a:bodyPr/>
          <a:lstStyle>
            <a:lvl1pPr>
              <a:defRPr>
                <a:solidFill>
                  <a:srgbClr val="B6E8E2"/>
                </a:solidFill>
                <a:latin typeface="+mn-lt"/>
              </a:defRPr>
            </a:lvl1pPr>
            <a:lvl2pPr>
              <a:defRPr>
                <a:solidFill>
                  <a:srgbClr val="B6E8E2"/>
                </a:solidFill>
                <a:latin typeface="+mn-lt"/>
              </a:defRPr>
            </a:lvl2pPr>
            <a:lvl3pPr>
              <a:defRPr>
                <a:solidFill>
                  <a:srgbClr val="B6E8E2"/>
                </a:solidFill>
                <a:latin typeface="+mn-lt"/>
              </a:defRPr>
            </a:lvl3pPr>
            <a:lvl4pPr>
              <a:defRPr>
                <a:solidFill>
                  <a:srgbClr val="B6E8E2"/>
                </a:solidFill>
                <a:latin typeface="+mn-lt"/>
              </a:defRPr>
            </a:lvl4pPr>
            <a:lvl5pPr>
              <a:defRPr>
                <a:solidFill>
                  <a:srgbClr val="B6E8E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hidden="1"/>
          <p:cNvSpPr>
            <a:spLocks noGrp="1"/>
          </p:cNvSpPr>
          <p:nvPr>
            <p:ph type="dt" sz="half" idx="10"/>
          </p:nvPr>
        </p:nvSpPr>
        <p:spPr/>
        <p:txBody>
          <a:bodyPr/>
          <a:lstStyle/>
          <a:p>
            <a:fld id="{2B816FBB-1FE7-4C72-B006-4F50FEFE02FB}" type="datetimeFigureOut">
              <a:rPr lang="en-US" smtClean="0"/>
              <a:t>10/3/2025</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p:txBody>
          <a:bodyPr/>
          <a:lstStyle/>
          <a:p>
            <a:fld id="{D758AAB7-664E-45CC-BE4A-71840A8C033C}" type="slidenum">
              <a:rPr lang="en-US" smtClean="0"/>
              <a:t>‹#›</a:t>
            </a:fld>
            <a:endParaRPr lang="en-US"/>
          </a:p>
        </p:txBody>
      </p:sp>
      <p:sp>
        <p:nvSpPr>
          <p:cNvPr id="7" name="Rectangle 6"/>
          <p:cNvSpPr/>
          <p:nvPr/>
        </p:nvSpPr>
        <p:spPr>
          <a:xfrm>
            <a:off x="0" y="6567055"/>
            <a:ext cx="12192000" cy="2909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9" name="TextBox 8"/>
          <p:cNvSpPr txBox="1"/>
          <p:nvPr/>
        </p:nvSpPr>
        <p:spPr>
          <a:xfrm>
            <a:off x="692727" y="6587562"/>
            <a:ext cx="5394037" cy="261610"/>
          </a:xfrm>
          <a:prstGeom prst="rect">
            <a:avLst/>
          </a:prstGeom>
          <a:noFill/>
        </p:spPr>
        <p:txBody>
          <a:bodyPr wrap="square" rtlCol="0">
            <a:spAutoFit/>
          </a:bodyPr>
          <a:lstStyle/>
          <a:p>
            <a:r>
              <a:rPr lang="en-US" sz="1100" b="0">
                <a:solidFill>
                  <a:schemeClr val="bg1">
                    <a:lumMod val="75000"/>
                  </a:schemeClr>
                </a:solidFill>
                <a:latin typeface="+mj-lt"/>
              </a:rPr>
              <a:t>Information and Privacy Commissioner of Ontario   |</a:t>
            </a:r>
            <a:r>
              <a:rPr lang="en-US" sz="1100" b="0" baseline="0">
                <a:solidFill>
                  <a:schemeClr val="bg1">
                    <a:lumMod val="75000"/>
                  </a:schemeClr>
                </a:solidFill>
                <a:latin typeface="+mj-lt"/>
              </a:rPr>
              <a:t>   </a:t>
            </a:r>
            <a:r>
              <a:rPr lang="en-US" sz="1100" b="0">
                <a:solidFill>
                  <a:schemeClr val="bg1">
                    <a:lumMod val="75000"/>
                  </a:schemeClr>
                </a:solidFill>
                <a:latin typeface="+mj-lt"/>
              </a:rPr>
              <a:t>www.ipc.on.ca</a:t>
            </a:r>
          </a:p>
        </p:txBody>
      </p:sp>
      <p:sp>
        <p:nvSpPr>
          <p:cNvPr id="10" name="Rectangle 9"/>
          <p:cNvSpPr/>
          <p:nvPr userDrawn="1"/>
        </p:nvSpPr>
        <p:spPr>
          <a:xfrm>
            <a:off x="0" y="6567055"/>
            <a:ext cx="12192000" cy="2909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12" name="TextBox 11"/>
          <p:cNvSpPr txBox="1"/>
          <p:nvPr userDrawn="1"/>
        </p:nvSpPr>
        <p:spPr>
          <a:xfrm>
            <a:off x="692727" y="6587562"/>
            <a:ext cx="5394037" cy="261610"/>
          </a:xfrm>
          <a:prstGeom prst="rect">
            <a:avLst/>
          </a:prstGeom>
          <a:noFill/>
        </p:spPr>
        <p:txBody>
          <a:bodyPr wrap="square" rtlCol="0">
            <a:spAutoFit/>
          </a:bodyPr>
          <a:lstStyle/>
          <a:p>
            <a:r>
              <a:rPr lang="en-US" sz="1100" b="0">
                <a:solidFill>
                  <a:schemeClr val="bg1">
                    <a:lumMod val="75000"/>
                  </a:schemeClr>
                </a:solidFill>
                <a:latin typeface="+mj-lt"/>
              </a:rPr>
              <a:t>Information and Privacy Commissioner of Ontario   |</a:t>
            </a:r>
            <a:r>
              <a:rPr lang="en-US" sz="1100" b="0" baseline="0">
                <a:solidFill>
                  <a:schemeClr val="bg1">
                    <a:lumMod val="75000"/>
                  </a:schemeClr>
                </a:solidFill>
                <a:latin typeface="+mj-lt"/>
              </a:rPr>
              <a:t>   </a:t>
            </a:r>
            <a:r>
              <a:rPr lang="en-US" sz="1100" b="0">
                <a:solidFill>
                  <a:schemeClr val="bg1">
                    <a:lumMod val="75000"/>
                  </a:schemeClr>
                </a:solidFill>
                <a:latin typeface="+mj-lt"/>
              </a:rPr>
              <a:t>www.ipc.on.ca</a:t>
            </a:r>
          </a:p>
        </p:txBody>
      </p:sp>
    </p:spTree>
    <p:extLst>
      <p:ext uri="{BB962C8B-B14F-4D97-AF65-F5344CB8AC3E}">
        <p14:creationId xmlns:p14="http://schemas.microsoft.com/office/powerpoint/2010/main" val="6975983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03_Content with Picture Bkg-dark text">
    <p:bg>
      <p:bgPr>
        <a:solidFill>
          <a:srgbClr val="ECEDEB"/>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2192000" cy="6858000"/>
          </a:xfrm>
        </p:spPr>
        <p:txBody>
          <a:bodyPr/>
          <a:lstStyle>
            <a:lvl1pPr>
              <a:defRPr>
                <a:ln>
                  <a:noFill/>
                </a:ln>
              </a:defRPr>
            </a:lvl1pPr>
          </a:lstStyle>
          <a:p>
            <a:r>
              <a:rPr lang="en-US"/>
              <a:t>Click icon to add picture</a:t>
            </a:r>
          </a:p>
        </p:txBody>
      </p:sp>
      <p:sp>
        <p:nvSpPr>
          <p:cNvPr id="2" name="Title 1"/>
          <p:cNvSpPr>
            <a:spLocks noGrp="1"/>
          </p:cNvSpPr>
          <p:nvPr>
            <p:ph type="title"/>
          </p:nvPr>
        </p:nvSpPr>
        <p:spPr>
          <a:xfrm>
            <a:off x="434109" y="365125"/>
            <a:ext cx="11277599" cy="1325563"/>
          </a:xfrm>
        </p:spPr>
        <p:txBody>
          <a:bodyPr/>
          <a:lstStyle>
            <a:lvl1pPr>
              <a:defRPr>
                <a:solidFill>
                  <a:schemeClr val="tx1"/>
                </a:solidFill>
                <a:latin typeface="Arial Narrow" panose="020B0606020202030204" pitchFamily="34" charset="0"/>
              </a:defRPr>
            </a:lvl1pPr>
          </a:lstStyle>
          <a:p>
            <a:r>
              <a:rPr lang="en-US"/>
              <a:t>Click to edit Master title style</a:t>
            </a:r>
          </a:p>
        </p:txBody>
      </p:sp>
      <p:sp>
        <p:nvSpPr>
          <p:cNvPr id="3" name="Content Placeholder 2"/>
          <p:cNvSpPr>
            <a:spLocks noGrp="1"/>
          </p:cNvSpPr>
          <p:nvPr>
            <p:ph idx="1"/>
          </p:nvPr>
        </p:nvSpPr>
        <p:spPr>
          <a:xfrm>
            <a:off x="434109" y="1825625"/>
            <a:ext cx="11277600" cy="435133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hidden="1"/>
          <p:cNvSpPr>
            <a:spLocks noGrp="1"/>
          </p:cNvSpPr>
          <p:nvPr>
            <p:ph type="dt" sz="half" idx="10"/>
          </p:nvPr>
        </p:nvSpPr>
        <p:spPr/>
        <p:txBody>
          <a:bodyPr/>
          <a:lstStyle/>
          <a:p>
            <a:fld id="{2B816FBB-1FE7-4C72-B006-4F50FEFE02FB}" type="datetimeFigureOut">
              <a:rPr lang="en-US" smtClean="0"/>
              <a:t>10/3/2025</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p:txBody>
          <a:bodyPr/>
          <a:lstStyle/>
          <a:p>
            <a:fld id="{D758AAB7-664E-45CC-BE4A-71840A8C033C}" type="slidenum">
              <a:rPr lang="en-US" smtClean="0"/>
              <a:t>‹#›</a:t>
            </a:fld>
            <a:endParaRPr lang="en-US"/>
          </a:p>
        </p:txBody>
      </p:sp>
    </p:spTree>
    <p:extLst>
      <p:ext uri="{BB962C8B-B14F-4D97-AF65-F5344CB8AC3E}">
        <p14:creationId xmlns:p14="http://schemas.microsoft.com/office/powerpoint/2010/main" val="5367864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03_Content with Picture Bkg-light tex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2192000" cy="6858000"/>
          </a:xfrm>
        </p:spPr>
        <p:txBody>
          <a:bodyPr/>
          <a:lstStyle>
            <a:lvl1pPr>
              <a:defRPr>
                <a:ln>
                  <a:noFill/>
                </a:ln>
                <a:solidFill>
                  <a:schemeClr val="bg1"/>
                </a:solidFill>
              </a:defRPr>
            </a:lvl1pPr>
          </a:lstStyle>
          <a:p>
            <a:r>
              <a:rPr lang="en-US"/>
              <a:t>Click icon to add picture</a:t>
            </a:r>
          </a:p>
        </p:txBody>
      </p:sp>
      <p:sp>
        <p:nvSpPr>
          <p:cNvPr id="2" name="Title 1"/>
          <p:cNvSpPr>
            <a:spLocks noGrp="1"/>
          </p:cNvSpPr>
          <p:nvPr>
            <p:ph type="title"/>
          </p:nvPr>
        </p:nvSpPr>
        <p:spPr>
          <a:xfrm>
            <a:off x="434109" y="365125"/>
            <a:ext cx="11277599" cy="1325563"/>
          </a:xfrm>
        </p:spPr>
        <p:txBody>
          <a:bodyPr/>
          <a:lstStyle>
            <a:lvl1pPr>
              <a:defRPr>
                <a:solidFill>
                  <a:schemeClr val="bg1"/>
                </a:solidFill>
                <a:latin typeface="Arial Narrow" panose="020B0606020202030204" pitchFamily="34" charset="0"/>
              </a:defRPr>
            </a:lvl1pPr>
          </a:lstStyle>
          <a:p>
            <a:r>
              <a:rPr lang="en-US"/>
              <a:t>Click to edit Master title style</a:t>
            </a:r>
          </a:p>
        </p:txBody>
      </p:sp>
      <p:sp>
        <p:nvSpPr>
          <p:cNvPr id="3" name="Content Placeholder 2"/>
          <p:cNvSpPr>
            <a:spLocks noGrp="1"/>
          </p:cNvSpPr>
          <p:nvPr>
            <p:ph idx="1"/>
          </p:nvPr>
        </p:nvSpPr>
        <p:spPr>
          <a:xfrm>
            <a:off x="434109" y="1825625"/>
            <a:ext cx="11277600" cy="4351338"/>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hidden="1"/>
          <p:cNvSpPr>
            <a:spLocks noGrp="1"/>
          </p:cNvSpPr>
          <p:nvPr>
            <p:ph type="dt" sz="half" idx="10"/>
          </p:nvPr>
        </p:nvSpPr>
        <p:spPr/>
        <p:txBody>
          <a:bodyPr/>
          <a:lstStyle/>
          <a:p>
            <a:fld id="{2B816FBB-1FE7-4C72-B006-4F50FEFE02FB}" type="datetimeFigureOut">
              <a:rPr lang="en-US" smtClean="0"/>
              <a:t>10/3/2025</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p:txBody>
          <a:bodyPr/>
          <a:lstStyle/>
          <a:p>
            <a:fld id="{D758AAB7-664E-45CC-BE4A-71840A8C033C}" type="slidenum">
              <a:rPr lang="en-US" smtClean="0"/>
              <a:t>‹#›</a:t>
            </a:fld>
            <a:endParaRPr lang="en-US"/>
          </a:p>
        </p:txBody>
      </p:sp>
      <p:sp>
        <p:nvSpPr>
          <p:cNvPr id="8" name="Rectangle 7"/>
          <p:cNvSpPr/>
          <p:nvPr userDrawn="1"/>
        </p:nvSpPr>
        <p:spPr>
          <a:xfrm>
            <a:off x="0" y="6567055"/>
            <a:ext cx="12192000" cy="2909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11" name="TextBox 10"/>
          <p:cNvSpPr txBox="1"/>
          <p:nvPr userDrawn="1"/>
        </p:nvSpPr>
        <p:spPr>
          <a:xfrm>
            <a:off x="692727" y="6587562"/>
            <a:ext cx="5394037" cy="261610"/>
          </a:xfrm>
          <a:prstGeom prst="rect">
            <a:avLst/>
          </a:prstGeom>
          <a:noFill/>
        </p:spPr>
        <p:txBody>
          <a:bodyPr wrap="square" rtlCol="0">
            <a:spAutoFit/>
          </a:bodyPr>
          <a:lstStyle/>
          <a:p>
            <a:r>
              <a:rPr lang="en-US" sz="1100" b="0">
                <a:solidFill>
                  <a:schemeClr val="bg1">
                    <a:lumMod val="75000"/>
                  </a:schemeClr>
                </a:solidFill>
                <a:latin typeface="+mj-lt"/>
              </a:rPr>
              <a:t>Information and Privacy Commissioner of Ontario   |</a:t>
            </a:r>
            <a:r>
              <a:rPr lang="en-US" sz="1100" b="0" baseline="0">
                <a:solidFill>
                  <a:schemeClr val="bg1">
                    <a:lumMod val="75000"/>
                  </a:schemeClr>
                </a:solidFill>
                <a:latin typeface="+mj-lt"/>
              </a:rPr>
              <a:t>   </a:t>
            </a:r>
            <a:r>
              <a:rPr lang="en-US" sz="1100" b="0">
                <a:solidFill>
                  <a:schemeClr val="bg1">
                    <a:lumMod val="75000"/>
                  </a:schemeClr>
                </a:solidFill>
                <a:latin typeface="+mj-lt"/>
              </a:rPr>
              <a:t>www.ipc.on.ca</a:t>
            </a:r>
          </a:p>
        </p:txBody>
      </p:sp>
    </p:spTree>
    <p:extLst>
      <p:ext uri="{BB962C8B-B14F-4D97-AF65-F5344CB8AC3E}">
        <p14:creationId xmlns:p14="http://schemas.microsoft.com/office/powerpoint/2010/main" val="81887992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_Picture Bkg with caption">
    <p:bg>
      <p:bgPr>
        <a:solidFill>
          <a:srgbClr val="ECEDEB"/>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2192000" cy="6858000"/>
          </a:xfrm>
        </p:spPr>
        <p:txBody>
          <a:bodyPr/>
          <a:lstStyle>
            <a:lvl1pPr>
              <a:defRPr>
                <a:ln>
                  <a:noFill/>
                </a:ln>
              </a:defRPr>
            </a:lvl1pPr>
          </a:lstStyle>
          <a:p>
            <a:r>
              <a:rPr lang="en-US"/>
              <a:t>Click icon to add picture</a:t>
            </a:r>
          </a:p>
        </p:txBody>
      </p:sp>
      <p:sp>
        <p:nvSpPr>
          <p:cNvPr id="3" name="Content Placeholder 2"/>
          <p:cNvSpPr>
            <a:spLocks noGrp="1"/>
          </p:cNvSpPr>
          <p:nvPr>
            <p:ph idx="1"/>
          </p:nvPr>
        </p:nvSpPr>
        <p:spPr>
          <a:xfrm>
            <a:off x="434109" y="4767303"/>
            <a:ext cx="11277600" cy="1125569"/>
          </a:xfrm>
        </p:spPr>
        <p:txBody>
          <a:bodyPr/>
          <a:lstStyle>
            <a:lvl1pPr marL="0" indent="0" algn="ctr">
              <a:buNone/>
              <a:defRPr>
                <a:solidFill>
                  <a:schemeClr val="tx1"/>
                </a:solidFill>
                <a:latin typeface="+mn-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a:t>Edit Master text styles</a:t>
            </a:r>
          </a:p>
        </p:txBody>
      </p:sp>
      <p:sp>
        <p:nvSpPr>
          <p:cNvPr id="4" name="Date Placeholder 3" hidden="1"/>
          <p:cNvSpPr>
            <a:spLocks noGrp="1"/>
          </p:cNvSpPr>
          <p:nvPr>
            <p:ph type="dt" sz="half" idx="10"/>
          </p:nvPr>
        </p:nvSpPr>
        <p:spPr/>
        <p:txBody>
          <a:bodyPr/>
          <a:lstStyle/>
          <a:p>
            <a:fld id="{2B816FBB-1FE7-4C72-B006-4F50FEFE02FB}" type="datetimeFigureOut">
              <a:rPr lang="en-US" smtClean="0"/>
              <a:t>10/3/2025</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p:txBody>
          <a:bodyPr/>
          <a:lstStyle/>
          <a:p>
            <a:fld id="{D758AAB7-664E-45CC-BE4A-71840A8C033C}" type="slidenum">
              <a:rPr lang="en-US" smtClean="0"/>
              <a:t>‹#›</a:t>
            </a:fld>
            <a:endParaRPr lang="en-US"/>
          </a:p>
        </p:txBody>
      </p:sp>
    </p:spTree>
    <p:extLst>
      <p:ext uri="{BB962C8B-B14F-4D97-AF65-F5344CB8AC3E}">
        <p14:creationId xmlns:p14="http://schemas.microsoft.com/office/powerpoint/2010/main" val="137919159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3_Picture with Side Caption-light text">
    <p:bg>
      <p:bgPr>
        <a:solidFill>
          <a:srgbClr val="ECEDEB"/>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12192000" cy="6858000"/>
          </a:xfrm>
        </p:spPr>
        <p:txBody>
          <a:bodyPr/>
          <a:lstStyle>
            <a:lvl1pPr marL="0" indent="0">
              <a:buNone/>
              <a:defRPr sz="3200">
                <a:latin typeface="Arial Narrow" panose="020B06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434110" y="365124"/>
            <a:ext cx="5667588" cy="1325563"/>
          </a:xfrm>
        </p:spPr>
        <p:txBody>
          <a:bodyPr anchor="ctr"/>
          <a:lstStyle>
            <a:lvl1pPr>
              <a:defRPr sz="4400">
                <a:solidFill>
                  <a:schemeClr val="bg1"/>
                </a:solidFill>
                <a:latin typeface="Arial Narrow" panose="020B0606020202030204" pitchFamily="34" charset="0"/>
              </a:defRPr>
            </a:lvl1pPr>
          </a:lstStyle>
          <a:p>
            <a:r>
              <a:rPr lang="en-US"/>
              <a:t>Click to edit Master title style</a:t>
            </a:r>
          </a:p>
        </p:txBody>
      </p:sp>
      <p:sp>
        <p:nvSpPr>
          <p:cNvPr id="4" name="Text Placeholder 3"/>
          <p:cNvSpPr>
            <a:spLocks noGrp="1"/>
          </p:cNvSpPr>
          <p:nvPr>
            <p:ph type="body" sz="half" idx="2"/>
          </p:nvPr>
        </p:nvSpPr>
        <p:spPr>
          <a:xfrm>
            <a:off x="434110" y="1825624"/>
            <a:ext cx="5667587" cy="4584053"/>
          </a:xfrm>
        </p:spPr>
        <p:txBody>
          <a:bodyPr/>
          <a:lstStyle>
            <a:lvl1pPr marL="0" indent="0">
              <a:buNone/>
              <a:defRPr sz="28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hidden="1"/>
          <p:cNvSpPr>
            <a:spLocks noGrp="1"/>
          </p:cNvSpPr>
          <p:nvPr>
            <p:ph type="dt" sz="half" idx="10"/>
          </p:nvPr>
        </p:nvSpPr>
        <p:spPr/>
        <p:txBody>
          <a:bodyPr/>
          <a:lstStyle>
            <a:lvl1pPr>
              <a:defRPr>
                <a:latin typeface="+mj-lt"/>
              </a:defRPr>
            </a:lvl1pPr>
          </a:lstStyle>
          <a:p>
            <a:fld id="{2B816FBB-1FE7-4C72-B006-4F50FEFE02FB}" type="datetimeFigureOut">
              <a:rPr lang="en-US" smtClean="0"/>
              <a:pPr/>
              <a:t>10/3/2025</a:t>
            </a:fld>
            <a:endParaRPr lang="en-US"/>
          </a:p>
        </p:txBody>
      </p:sp>
      <p:sp>
        <p:nvSpPr>
          <p:cNvPr id="6" name="Footer Placeholder 5" hidden="1"/>
          <p:cNvSpPr>
            <a:spLocks noGrp="1"/>
          </p:cNvSpPr>
          <p:nvPr>
            <p:ph type="ftr" sz="quarter" idx="11"/>
          </p:nvPr>
        </p:nvSpPr>
        <p:spPr/>
        <p:txBody>
          <a:bodyPr/>
          <a:lstStyle>
            <a:lvl1pPr>
              <a:defRPr>
                <a:latin typeface="+mj-lt"/>
              </a:defRPr>
            </a:lvl1pPr>
          </a:lstStyle>
          <a:p>
            <a:endParaRPr lang="en-US"/>
          </a:p>
        </p:txBody>
      </p:sp>
      <p:sp>
        <p:nvSpPr>
          <p:cNvPr id="7" name="Slide Number Placeholder 6" hidden="1"/>
          <p:cNvSpPr>
            <a:spLocks noGrp="1"/>
          </p:cNvSpPr>
          <p:nvPr>
            <p:ph type="sldNum" sz="quarter" idx="12"/>
          </p:nvPr>
        </p:nvSpPr>
        <p:spPr/>
        <p:txBody>
          <a:bodyPr/>
          <a:lstStyle>
            <a:lvl1pPr>
              <a:defRPr>
                <a:latin typeface="+mj-lt"/>
              </a:defRPr>
            </a:lvl1pPr>
          </a:lstStyle>
          <a:p>
            <a:fld id="{D758AAB7-664E-45CC-BE4A-71840A8C033C}" type="slidenum">
              <a:rPr lang="en-US" smtClean="0"/>
              <a:pPr/>
              <a:t>‹#›</a:t>
            </a:fld>
            <a:endParaRPr lang="en-US"/>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72356"/>
          <a:stretch/>
        </p:blipFill>
        <p:spPr>
          <a:xfrm>
            <a:off x="445679" y="6560928"/>
            <a:ext cx="163921" cy="264048"/>
          </a:xfrm>
          <a:prstGeom prst="rect">
            <a:avLst/>
          </a:prstGeom>
        </p:spPr>
      </p:pic>
      <p:sp>
        <p:nvSpPr>
          <p:cNvPr id="21" name="TextBox 20"/>
          <p:cNvSpPr txBox="1"/>
          <p:nvPr userDrawn="1"/>
        </p:nvSpPr>
        <p:spPr>
          <a:xfrm>
            <a:off x="692727" y="6587562"/>
            <a:ext cx="5394037" cy="261610"/>
          </a:xfrm>
          <a:prstGeom prst="rect">
            <a:avLst/>
          </a:prstGeom>
          <a:noFill/>
        </p:spPr>
        <p:txBody>
          <a:bodyPr wrap="square" rtlCol="0">
            <a:spAutoFit/>
          </a:bodyPr>
          <a:lstStyle/>
          <a:p>
            <a:r>
              <a:rPr lang="en-US" sz="1100" b="0">
                <a:solidFill>
                  <a:srgbClr val="ECEDEB"/>
                </a:solidFill>
                <a:latin typeface="+mj-lt"/>
              </a:rPr>
              <a:t>Information and Privacy Commissioner of Ontario   |</a:t>
            </a:r>
            <a:r>
              <a:rPr lang="en-US" sz="1100" b="0" baseline="0">
                <a:solidFill>
                  <a:srgbClr val="ECEDEB"/>
                </a:solidFill>
                <a:latin typeface="+mj-lt"/>
              </a:rPr>
              <a:t>   </a:t>
            </a:r>
            <a:r>
              <a:rPr lang="en-US" sz="1100" b="0">
                <a:solidFill>
                  <a:srgbClr val="ECEDEB"/>
                </a:solidFill>
                <a:latin typeface="+mj-lt"/>
              </a:rPr>
              <a:t>www.ipc.on.ca</a:t>
            </a:r>
          </a:p>
        </p:txBody>
      </p:sp>
    </p:spTree>
    <p:extLst>
      <p:ext uri="{BB962C8B-B14F-4D97-AF65-F5344CB8AC3E}">
        <p14:creationId xmlns:p14="http://schemas.microsoft.com/office/powerpoint/2010/main" val="110206801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3_Picture with Side Caption-dark text">
    <p:bg>
      <p:bgPr>
        <a:solidFill>
          <a:srgbClr val="ECEDEB"/>
        </a:solidFill>
        <a:effectLst/>
      </p:bgPr>
    </p:bg>
    <p:spTree>
      <p:nvGrpSpPr>
        <p:cNvPr id="1" name=""/>
        <p:cNvGrpSpPr/>
        <p:nvPr/>
      </p:nvGrpSpPr>
      <p:grpSpPr>
        <a:xfrm>
          <a:off x="0" y="0"/>
          <a:ext cx="0" cy="0"/>
          <a:chOff x="0" y="0"/>
          <a:chExt cx="0" cy="0"/>
        </a:xfrm>
      </p:grpSpPr>
      <p:sp>
        <p:nvSpPr>
          <p:cNvPr id="19" name="Picture Placeholder 2"/>
          <p:cNvSpPr>
            <a:spLocks noGrp="1"/>
          </p:cNvSpPr>
          <p:nvPr>
            <p:ph type="pic" idx="1"/>
          </p:nvPr>
        </p:nvSpPr>
        <p:spPr>
          <a:xfrm>
            <a:off x="1" y="0"/>
            <a:ext cx="12192000" cy="6858000"/>
          </a:xfrm>
        </p:spPr>
        <p:txBody>
          <a:bodyPr/>
          <a:lstStyle>
            <a:lvl1pPr marL="0" indent="0">
              <a:buNone/>
              <a:defRPr sz="3200">
                <a:latin typeface="Arial Narrow" panose="020B06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434110" y="365126"/>
            <a:ext cx="5667588" cy="1325562"/>
          </a:xfrm>
        </p:spPr>
        <p:txBody>
          <a:bodyPr anchor="ctr"/>
          <a:lstStyle>
            <a:lvl1pPr>
              <a:defRPr sz="4400">
                <a:solidFill>
                  <a:schemeClr val="tx1"/>
                </a:solidFill>
                <a:latin typeface="Arial Narrow" panose="020B0606020202030204" pitchFamily="34" charset="0"/>
              </a:defRPr>
            </a:lvl1pPr>
          </a:lstStyle>
          <a:p>
            <a:r>
              <a:rPr lang="en-US"/>
              <a:t>Click to edit Master title style</a:t>
            </a:r>
          </a:p>
        </p:txBody>
      </p:sp>
      <p:sp>
        <p:nvSpPr>
          <p:cNvPr id="4" name="Text Placeholder 3"/>
          <p:cNvSpPr>
            <a:spLocks noGrp="1"/>
          </p:cNvSpPr>
          <p:nvPr>
            <p:ph type="body" sz="half" idx="2"/>
          </p:nvPr>
        </p:nvSpPr>
        <p:spPr>
          <a:xfrm>
            <a:off x="434110" y="1825625"/>
            <a:ext cx="5667587" cy="4584052"/>
          </a:xfrm>
        </p:spPr>
        <p:txBody>
          <a:bodyPr/>
          <a:lstStyle>
            <a:lvl1pPr marL="0" indent="0">
              <a:buNone/>
              <a:defRPr sz="28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hidden="1"/>
          <p:cNvSpPr>
            <a:spLocks noGrp="1"/>
          </p:cNvSpPr>
          <p:nvPr>
            <p:ph type="dt" sz="half" idx="10"/>
          </p:nvPr>
        </p:nvSpPr>
        <p:spPr/>
        <p:txBody>
          <a:bodyPr/>
          <a:lstStyle>
            <a:lvl1pPr>
              <a:defRPr>
                <a:latin typeface="+mj-lt"/>
              </a:defRPr>
            </a:lvl1pPr>
          </a:lstStyle>
          <a:p>
            <a:fld id="{2B816FBB-1FE7-4C72-B006-4F50FEFE02FB}" type="datetimeFigureOut">
              <a:rPr lang="en-US" smtClean="0"/>
              <a:pPr/>
              <a:t>10/3/2025</a:t>
            </a:fld>
            <a:endParaRPr lang="en-US"/>
          </a:p>
        </p:txBody>
      </p:sp>
      <p:sp>
        <p:nvSpPr>
          <p:cNvPr id="6" name="Footer Placeholder 5" hidden="1"/>
          <p:cNvSpPr>
            <a:spLocks noGrp="1"/>
          </p:cNvSpPr>
          <p:nvPr>
            <p:ph type="ftr" sz="quarter" idx="11"/>
          </p:nvPr>
        </p:nvSpPr>
        <p:spPr/>
        <p:txBody>
          <a:bodyPr/>
          <a:lstStyle>
            <a:lvl1pPr>
              <a:defRPr>
                <a:latin typeface="+mj-lt"/>
              </a:defRPr>
            </a:lvl1pPr>
          </a:lstStyle>
          <a:p>
            <a:endParaRPr lang="en-US"/>
          </a:p>
        </p:txBody>
      </p:sp>
      <p:sp>
        <p:nvSpPr>
          <p:cNvPr id="7" name="Slide Number Placeholder 6" hidden="1"/>
          <p:cNvSpPr>
            <a:spLocks noGrp="1"/>
          </p:cNvSpPr>
          <p:nvPr>
            <p:ph type="sldNum" sz="quarter" idx="12"/>
          </p:nvPr>
        </p:nvSpPr>
        <p:spPr/>
        <p:txBody>
          <a:bodyPr/>
          <a:lstStyle>
            <a:lvl1pPr>
              <a:defRPr>
                <a:latin typeface="+mj-lt"/>
              </a:defRPr>
            </a:lvl1pPr>
          </a:lstStyle>
          <a:p>
            <a:fld id="{D758AAB7-664E-45CC-BE4A-71840A8C033C}" type="slidenum">
              <a:rPr lang="en-US" smtClean="0"/>
              <a:pPr/>
              <a:t>‹#›</a:t>
            </a:fld>
            <a:endParaRPr lang="en-US"/>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72356"/>
          <a:stretch/>
        </p:blipFill>
        <p:spPr>
          <a:xfrm>
            <a:off x="445679" y="6560928"/>
            <a:ext cx="163921" cy="264048"/>
          </a:xfrm>
          <a:prstGeom prst="rect">
            <a:avLst/>
          </a:prstGeom>
        </p:spPr>
      </p:pic>
      <p:sp>
        <p:nvSpPr>
          <p:cNvPr id="22" name="TextBox 21"/>
          <p:cNvSpPr txBox="1"/>
          <p:nvPr userDrawn="1"/>
        </p:nvSpPr>
        <p:spPr>
          <a:xfrm>
            <a:off x="692727" y="6587562"/>
            <a:ext cx="5394037" cy="261610"/>
          </a:xfrm>
          <a:prstGeom prst="rect">
            <a:avLst/>
          </a:prstGeom>
          <a:noFill/>
        </p:spPr>
        <p:txBody>
          <a:bodyPr wrap="square" rtlCol="0">
            <a:spAutoFit/>
          </a:bodyPr>
          <a:lstStyle/>
          <a:p>
            <a:r>
              <a:rPr lang="en-US" sz="1100" b="0">
                <a:solidFill>
                  <a:schemeClr val="bg2">
                    <a:lumMod val="50000"/>
                  </a:schemeClr>
                </a:solidFill>
                <a:latin typeface="+mj-lt"/>
              </a:rPr>
              <a:t>Information and Privacy Commissioner of Ontario   |</a:t>
            </a:r>
            <a:r>
              <a:rPr lang="en-US" sz="1100" b="0" baseline="0">
                <a:solidFill>
                  <a:schemeClr val="bg2">
                    <a:lumMod val="50000"/>
                  </a:schemeClr>
                </a:solidFill>
                <a:latin typeface="+mj-lt"/>
              </a:rPr>
              <a:t>   </a:t>
            </a:r>
            <a:r>
              <a:rPr lang="en-US" sz="1100" b="0">
                <a:solidFill>
                  <a:schemeClr val="bg2">
                    <a:lumMod val="50000"/>
                  </a:schemeClr>
                </a:solidFill>
                <a:latin typeface="+mj-lt"/>
              </a:rPr>
              <a:t>www.ipc.on.ca</a:t>
            </a:r>
          </a:p>
        </p:txBody>
      </p:sp>
    </p:spTree>
    <p:extLst>
      <p:ext uri="{BB962C8B-B14F-4D97-AF65-F5344CB8AC3E}">
        <p14:creationId xmlns:p14="http://schemas.microsoft.com/office/powerpoint/2010/main" val="235333017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D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636" y="365125"/>
            <a:ext cx="11379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636" y="1825625"/>
            <a:ext cx="113792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2B816FBB-1FE7-4C72-B006-4F50FEFE02FB}" type="datetimeFigureOut">
              <a:rPr lang="en-US" smtClean="0"/>
              <a:pPr/>
              <a:t>10/3/2025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D758AAB7-664E-45CC-BE4A-71840A8C033C}" type="slidenum">
              <a:rPr lang="en-US" smtClean="0"/>
              <a:pPr/>
              <a:t>‹#›</a:t>
            </a:fld>
            <a:endParaRPr lang="en-US"/>
          </a:p>
        </p:txBody>
      </p:sp>
      <p:grpSp>
        <p:nvGrpSpPr>
          <p:cNvPr id="11" name="Group 10"/>
          <p:cNvGrpSpPr/>
          <p:nvPr/>
        </p:nvGrpSpPr>
        <p:grpSpPr>
          <a:xfrm>
            <a:off x="0" y="6567055"/>
            <a:ext cx="12192000" cy="290945"/>
            <a:chOff x="0" y="6567055"/>
            <a:chExt cx="12192000" cy="290945"/>
          </a:xfrm>
        </p:grpSpPr>
        <p:sp>
          <p:nvSpPr>
            <p:cNvPr id="7" name="Rectangle 6"/>
            <p:cNvSpPr/>
            <p:nvPr/>
          </p:nvSpPr>
          <p:spPr>
            <a:xfrm>
              <a:off x="0" y="6567055"/>
              <a:ext cx="12192000" cy="290945"/>
            </a:xfrm>
            <a:prstGeom prst="rect">
              <a:avLst/>
            </a:prstGeom>
            <a:solidFill>
              <a:srgbClr val="D7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6"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9" name="TextBox 8"/>
            <p:cNvSpPr txBox="1"/>
            <p:nvPr/>
          </p:nvSpPr>
          <p:spPr>
            <a:xfrm>
              <a:off x="692727" y="6587562"/>
              <a:ext cx="5394037" cy="261610"/>
            </a:xfrm>
            <a:prstGeom prst="rect">
              <a:avLst/>
            </a:prstGeom>
            <a:noFill/>
          </p:spPr>
          <p:txBody>
            <a:bodyPr wrap="square" rtlCol="0">
              <a:spAutoFit/>
            </a:bodyPr>
            <a:lstStyle/>
            <a:p>
              <a:r>
                <a:rPr lang="en-US" sz="1100" b="0">
                  <a:solidFill>
                    <a:schemeClr val="bg2">
                      <a:lumMod val="50000"/>
                    </a:schemeClr>
                  </a:solidFill>
                  <a:latin typeface="+mj-lt"/>
                </a:rPr>
                <a:t>Information and Privacy Commissioner of Ontario   |</a:t>
              </a:r>
              <a:r>
                <a:rPr lang="en-US" sz="1100" b="0" baseline="0">
                  <a:solidFill>
                    <a:schemeClr val="bg2">
                      <a:lumMod val="50000"/>
                    </a:schemeClr>
                  </a:solidFill>
                  <a:latin typeface="+mj-lt"/>
                </a:rPr>
                <a:t>   </a:t>
              </a:r>
              <a:r>
                <a:rPr lang="en-US" sz="1100" b="0">
                  <a:solidFill>
                    <a:schemeClr val="bg2">
                      <a:lumMod val="50000"/>
                    </a:schemeClr>
                  </a:solidFill>
                  <a:latin typeface="+mj-lt"/>
                </a:rPr>
                <a:t>www.ipc.on.ca</a:t>
              </a:r>
            </a:p>
          </p:txBody>
        </p:sp>
      </p:grpSp>
      <p:grpSp>
        <p:nvGrpSpPr>
          <p:cNvPr id="12" name="Group 11"/>
          <p:cNvGrpSpPr/>
          <p:nvPr userDrawn="1"/>
        </p:nvGrpSpPr>
        <p:grpSpPr>
          <a:xfrm>
            <a:off x="0" y="6567055"/>
            <a:ext cx="12192000" cy="290945"/>
            <a:chOff x="0" y="6567055"/>
            <a:chExt cx="12192000" cy="290945"/>
          </a:xfrm>
        </p:grpSpPr>
        <p:sp>
          <p:nvSpPr>
            <p:cNvPr id="13" name="Rectangle 12"/>
            <p:cNvSpPr/>
            <p:nvPr userDrawn="1"/>
          </p:nvSpPr>
          <p:spPr>
            <a:xfrm>
              <a:off x="0" y="6567055"/>
              <a:ext cx="12192000" cy="290945"/>
            </a:xfrm>
            <a:prstGeom prst="rect">
              <a:avLst/>
            </a:prstGeom>
            <a:solidFill>
              <a:srgbClr val="D7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26" cstate="print">
              <a:extLst>
                <a:ext uri="{28A0092B-C50C-407E-A947-70E740481C1C}">
                  <a14:useLocalDpi xmlns:a14="http://schemas.microsoft.com/office/drawing/2010/main" val="0"/>
                </a:ext>
              </a:extLst>
            </a:blip>
            <a:srcRect r="72356"/>
            <a:stretch/>
          </p:blipFill>
          <p:spPr>
            <a:xfrm>
              <a:off x="445679" y="6587562"/>
              <a:ext cx="163921" cy="264048"/>
            </a:xfrm>
            <a:prstGeom prst="rect">
              <a:avLst/>
            </a:prstGeom>
          </p:spPr>
        </p:pic>
        <p:sp>
          <p:nvSpPr>
            <p:cNvPr id="15" name="TextBox 14"/>
            <p:cNvSpPr txBox="1"/>
            <p:nvPr userDrawn="1"/>
          </p:nvSpPr>
          <p:spPr>
            <a:xfrm>
              <a:off x="692727" y="6587562"/>
              <a:ext cx="5394037" cy="261610"/>
            </a:xfrm>
            <a:prstGeom prst="rect">
              <a:avLst/>
            </a:prstGeom>
            <a:noFill/>
          </p:spPr>
          <p:txBody>
            <a:bodyPr wrap="square" rtlCol="0">
              <a:spAutoFit/>
            </a:bodyPr>
            <a:lstStyle/>
            <a:p>
              <a:r>
                <a:rPr lang="en-US" sz="1100" b="0">
                  <a:solidFill>
                    <a:schemeClr val="bg2">
                      <a:lumMod val="50000"/>
                    </a:schemeClr>
                  </a:solidFill>
                  <a:latin typeface="+mj-lt"/>
                </a:rPr>
                <a:t>Information and Privacy Commissioner of Ontario   |</a:t>
              </a:r>
              <a:r>
                <a:rPr lang="en-US" sz="1100" b="0" baseline="0">
                  <a:solidFill>
                    <a:schemeClr val="bg2">
                      <a:lumMod val="50000"/>
                    </a:schemeClr>
                  </a:solidFill>
                  <a:latin typeface="+mj-lt"/>
                </a:rPr>
                <a:t>   </a:t>
              </a:r>
              <a:r>
                <a:rPr lang="en-US" sz="1100" b="0">
                  <a:solidFill>
                    <a:schemeClr val="bg2">
                      <a:lumMod val="50000"/>
                    </a:schemeClr>
                  </a:solidFill>
                  <a:latin typeface="+mj-lt"/>
                </a:rPr>
                <a:t>www.ipc.on.ca</a:t>
              </a:r>
            </a:p>
          </p:txBody>
        </p:sp>
      </p:grpSp>
    </p:spTree>
    <p:extLst>
      <p:ext uri="{BB962C8B-B14F-4D97-AF65-F5344CB8AC3E}">
        <p14:creationId xmlns:p14="http://schemas.microsoft.com/office/powerpoint/2010/main" val="24247840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2" r:id="rId4"/>
    <p:sldLayoutId id="2147483679" r:id="rId5"/>
    <p:sldLayoutId id="2147483705" r:id="rId6"/>
    <p:sldLayoutId id="2147483704" r:id="rId7"/>
    <p:sldLayoutId id="2147483692" r:id="rId8"/>
    <p:sldLayoutId id="2147483693" r:id="rId9"/>
    <p:sldLayoutId id="2147483702" r:id="rId10"/>
    <p:sldLayoutId id="2147483699" r:id="rId11"/>
    <p:sldLayoutId id="2147483680" r:id="rId12"/>
    <p:sldLayoutId id="2147483681" r:id="rId13"/>
    <p:sldLayoutId id="2147483688" r:id="rId14"/>
    <p:sldLayoutId id="2147483683" r:id="rId15"/>
    <p:sldLayoutId id="2147483685" r:id="rId16"/>
    <p:sldLayoutId id="2147483701" r:id="rId17"/>
    <p:sldLayoutId id="2147483689" r:id="rId18"/>
    <p:sldLayoutId id="2147483703" r:id="rId19"/>
    <p:sldLayoutId id="2147483690" r:id="rId20"/>
    <p:sldLayoutId id="2147483691" r:id="rId21"/>
    <p:sldLayoutId id="2147483694" r:id="rId22"/>
    <p:sldLayoutId id="2147483695" r:id="rId23"/>
    <p:sldLayoutId id="2147483684" r:id="rId24"/>
  </p:sldLayoutIdLst>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s://www.ipc.on.ca/en/IPVguidance" TargetMode="External"/><Relationship Id="rId5" Type="http://schemas.openxmlformats.org/officeDocument/2006/relationships/hyperlink" Target="https://www.priv.gc.ca/en/about-the-opc/what-we-do/provincial-and-territorial-collaboration/joint-resolutions-with-provinces-and-territories/res_241010_ipv/"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 y="2103120"/>
            <a:ext cx="11997781" cy="3401568"/>
          </a:xfrm>
        </p:spPr>
        <p:txBody>
          <a:bodyPr>
            <a:normAutofit fontScale="90000"/>
          </a:bodyPr>
          <a:lstStyle/>
          <a:p>
            <a:r>
              <a:rPr lang="en-US" sz="4800" dirty="0"/>
              <a:t>Sharing Information in Situations Involving </a:t>
            </a:r>
            <a:br>
              <a:rPr lang="en-US" sz="4800" dirty="0"/>
            </a:br>
            <a:r>
              <a:rPr lang="en-US" sz="4800" dirty="0"/>
              <a:t>Intimate Partner Violence: Guidance for Professionals</a:t>
            </a:r>
            <a:br>
              <a:rPr lang="en-US" sz="4800" dirty="0"/>
            </a:br>
            <a:br>
              <a:rPr lang="en-US" sz="5400" dirty="0"/>
            </a:br>
            <a:br>
              <a:rPr lang="en-US" sz="5400" dirty="0"/>
            </a:br>
            <a:br>
              <a:rPr lang="en-US" sz="2000" dirty="0"/>
            </a:br>
            <a:r>
              <a:rPr lang="en-US" sz="2700" dirty="0"/>
              <a:t>Karishma Firdausi, Policy Analyst</a:t>
            </a:r>
            <a:br>
              <a:rPr lang="en-US" sz="2700" dirty="0"/>
            </a:br>
            <a:r>
              <a:rPr lang="en-US" sz="2700" dirty="0"/>
              <a:t>Office of the Information and Privacy Commissioner of Ontario</a:t>
            </a:r>
            <a:endParaRPr lang="en-US" sz="2000" dirty="0"/>
          </a:p>
        </p:txBody>
      </p:sp>
      <p:sp>
        <p:nvSpPr>
          <p:cNvPr id="7" name="Text Placeholder 6"/>
          <p:cNvSpPr>
            <a:spLocks noGrp="1"/>
          </p:cNvSpPr>
          <p:nvPr>
            <p:ph type="body" sz="quarter" idx="13"/>
          </p:nvPr>
        </p:nvSpPr>
        <p:spPr>
          <a:xfrm>
            <a:off x="10187708" y="5431661"/>
            <a:ext cx="1560947" cy="1219778"/>
          </a:xfrm>
        </p:spPr>
        <p:txBody>
          <a:bodyPr>
            <a:normAutofit fontScale="92500" lnSpcReduction="10000"/>
          </a:bodyPr>
          <a:lstStyle/>
          <a:p>
            <a:pPr algn="ctr"/>
            <a:r>
              <a:rPr lang="en-US" sz="1400" dirty="0">
                <a:effectLst/>
                <a:latin typeface="Calibri" panose="020F0502020204030204" pitchFamily="34" charset="0"/>
                <a:ea typeface="Calibri" panose="020F0502020204030204" pitchFamily="34" charset="0"/>
                <a:cs typeface="Calibri" panose="020F0502020204030204" pitchFamily="34" charset="0"/>
              </a:rPr>
              <a:t>International Conference of Information Commissioners – </a:t>
            </a:r>
            <a:r>
              <a:rPr lang="en-US" dirty="0">
                <a:effectLst/>
                <a:latin typeface="Calibri" panose="020F0502020204030204" pitchFamily="34" charset="0"/>
                <a:ea typeface="Calibri" panose="020F0502020204030204" pitchFamily="34" charset="0"/>
                <a:cs typeface="Calibri" panose="020F0502020204030204" pitchFamily="34" charset="0"/>
              </a:rPr>
              <a:t>GSV Working Group</a:t>
            </a:r>
          </a:p>
          <a:p>
            <a:pPr algn="ctr"/>
            <a:r>
              <a:rPr lang="en-US" sz="1400" dirty="0">
                <a:latin typeface="Calibri" panose="020F0502020204030204" pitchFamily="34" charset="0"/>
                <a:ea typeface="Calibri" panose="020F0502020204030204" pitchFamily="34" charset="0"/>
                <a:cs typeface="Calibri" panose="020F0502020204030204" pitchFamily="34" charset="0"/>
              </a:rPr>
              <a:t>October 6, 2025 </a:t>
            </a:r>
          </a:p>
        </p:txBody>
      </p:sp>
    </p:spTree>
    <p:extLst>
      <p:ext uri="{BB962C8B-B14F-4D97-AF65-F5344CB8AC3E}">
        <p14:creationId xmlns:p14="http://schemas.microsoft.com/office/powerpoint/2010/main" val="3099068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27" y="206656"/>
            <a:ext cx="7040209" cy="1383384"/>
          </a:xfrm>
        </p:spPr>
        <p:txBody>
          <a:bodyPr anchor="b">
            <a:normAutofit/>
          </a:bodyPr>
          <a:lstStyle/>
          <a:p>
            <a:r>
              <a:rPr lang="en-US" sz="4400" b="1" dirty="0"/>
              <a:t>INFORMATION AND PRIVACY COMMISSIONER OF ONTARIO</a:t>
            </a:r>
          </a:p>
        </p:txBody>
      </p:sp>
      <p:pic>
        <p:nvPicPr>
          <p:cNvPr id="1026" name="Picture 2" descr="Commissioner Patricia Kosseim">
            <a:extLst>
              <a:ext uri="{FF2B5EF4-FFF2-40B4-BE49-F238E27FC236}">
                <a16:creationId xmlns:a16="http://schemas.microsoft.com/office/drawing/2014/main" id="{0B979618-EFF8-C05E-098B-B7324CACB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000" r="16500"/>
          <a:stretch/>
        </p:blipFill>
        <p:spPr bwMode="auto">
          <a:xfrm>
            <a:off x="7768562" y="10"/>
            <a:ext cx="4423438" cy="6857990"/>
          </a:xfrm>
          <a:prstGeom prst="rect">
            <a:avLst/>
          </a:prstGeom>
          <a:solidFill>
            <a:srgbClr val="FFFFFF"/>
          </a:solidFill>
        </p:spPr>
      </p:pic>
      <p:sp>
        <p:nvSpPr>
          <p:cNvPr id="4" name="Content Placeholder 3">
            <a:extLst>
              <a:ext uri="{FF2B5EF4-FFF2-40B4-BE49-F238E27FC236}">
                <a16:creationId xmlns:a16="http://schemas.microsoft.com/office/drawing/2014/main" id="{65D9DC5D-5EC8-CA07-3F44-7ED8D0A6780C}"/>
              </a:ext>
            </a:extLst>
          </p:cNvPr>
          <p:cNvSpPr>
            <a:spLocks noGrp="1"/>
          </p:cNvSpPr>
          <p:nvPr>
            <p:ph type="body" sz="half" idx="2"/>
          </p:nvPr>
        </p:nvSpPr>
        <p:spPr>
          <a:xfrm>
            <a:off x="445679" y="1869440"/>
            <a:ext cx="7225121" cy="4314544"/>
          </a:xfrm>
        </p:spPr>
        <p:txBody>
          <a:bodyPr vert="horz" lIns="91440" tIns="45720" rIns="91440" bIns="45720" rtlCol="0">
            <a:normAutofit/>
          </a:bodyPr>
          <a:lstStyle/>
          <a:p>
            <a:pPr marL="0" indent="0">
              <a:buNone/>
            </a:pPr>
            <a:r>
              <a:rPr lang="en-US" sz="1900" b="1" dirty="0"/>
              <a:t>Patricia Kosseim</a:t>
            </a:r>
            <a:r>
              <a:rPr lang="en-US" sz="1900" dirty="0"/>
              <a:t>, Ontario’s Information and Privacy Commissioner (IPC), is an officer of the Legislature who is:</a:t>
            </a:r>
          </a:p>
          <a:p>
            <a:pPr marL="800100" lvl="1" indent="-342900">
              <a:buFont typeface="Arial" panose="020B0604020202020204" pitchFamily="34" charset="0"/>
              <a:buChar char="•"/>
            </a:pPr>
            <a:r>
              <a:rPr lang="en-US" sz="1900" dirty="0">
                <a:solidFill>
                  <a:schemeClr val="bg1"/>
                </a:solidFill>
              </a:rPr>
              <a:t>appointed by, and reports to the Legislative Assembly of Ontario</a:t>
            </a:r>
          </a:p>
          <a:p>
            <a:pPr marL="800100" lvl="1" indent="-342900">
              <a:buFont typeface="Arial" panose="020B0604020202020204" pitchFamily="34" charset="0"/>
              <a:buChar char="•"/>
            </a:pPr>
            <a:r>
              <a:rPr lang="en-US" sz="1900" dirty="0">
                <a:solidFill>
                  <a:schemeClr val="bg1"/>
                </a:solidFill>
              </a:rPr>
              <a:t>independent of the government of the day</a:t>
            </a:r>
          </a:p>
          <a:p>
            <a:pPr marL="457200" lvl="1" indent="0">
              <a:buNone/>
            </a:pPr>
            <a:endParaRPr lang="en-US" sz="1900" dirty="0">
              <a:solidFill>
                <a:schemeClr val="bg1"/>
              </a:solidFill>
            </a:endParaRPr>
          </a:p>
          <a:p>
            <a:pPr marL="0" indent="0">
              <a:buNone/>
            </a:pPr>
            <a:r>
              <a:rPr lang="en-US" sz="1900" u="sng" dirty="0"/>
              <a:t>The IPC oversees compliance with:</a:t>
            </a:r>
          </a:p>
          <a:p>
            <a:r>
              <a:rPr lang="en-US" sz="1900" dirty="0">
                <a:solidFill>
                  <a:schemeClr val="bg1"/>
                </a:solidFill>
              </a:rPr>
              <a:t>the </a:t>
            </a:r>
            <a:r>
              <a:rPr lang="en-US" sz="1900" i="1" dirty="0">
                <a:solidFill>
                  <a:schemeClr val="bg1"/>
                </a:solidFill>
              </a:rPr>
              <a:t>Freedom of Information and Protection of Privacy Act </a:t>
            </a:r>
            <a:r>
              <a:rPr lang="en-US" sz="1900" dirty="0">
                <a:solidFill>
                  <a:schemeClr val="bg1"/>
                </a:solidFill>
              </a:rPr>
              <a:t>(FIPPA)</a:t>
            </a:r>
          </a:p>
          <a:p>
            <a:r>
              <a:rPr lang="en-US" sz="1900" dirty="0">
                <a:solidFill>
                  <a:schemeClr val="bg1"/>
                </a:solidFill>
              </a:rPr>
              <a:t>the </a:t>
            </a:r>
            <a:r>
              <a:rPr lang="en-US" sz="1900" i="1" dirty="0">
                <a:solidFill>
                  <a:schemeClr val="bg1"/>
                </a:solidFill>
              </a:rPr>
              <a:t>Municipal Freedom of Information and Protection of Privacy Act </a:t>
            </a:r>
            <a:r>
              <a:rPr lang="en-US" sz="1900" dirty="0">
                <a:solidFill>
                  <a:schemeClr val="bg1"/>
                </a:solidFill>
              </a:rPr>
              <a:t>(MFIPPA)</a:t>
            </a:r>
            <a:endParaRPr lang="en-US" sz="1900" i="1" dirty="0"/>
          </a:p>
          <a:p>
            <a:r>
              <a:rPr lang="en-US" sz="1900" dirty="0">
                <a:solidFill>
                  <a:schemeClr val="bg1"/>
                </a:solidFill>
              </a:rPr>
              <a:t>the </a:t>
            </a:r>
            <a:r>
              <a:rPr lang="en-US" sz="1900" i="1" dirty="0">
                <a:solidFill>
                  <a:schemeClr val="bg1"/>
                </a:solidFill>
              </a:rPr>
              <a:t>Personal Health Information Protection Act </a:t>
            </a:r>
            <a:r>
              <a:rPr lang="en-US" sz="1900" dirty="0">
                <a:solidFill>
                  <a:schemeClr val="bg1"/>
                </a:solidFill>
              </a:rPr>
              <a:t>(PHIPA)</a:t>
            </a:r>
            <a:endParaRPr lang="en-US" sz="1900" i="1" dirty="0"/>
          </a:p>
          <a:p>
            <a:r>
              <a:rPr lang="en-US" sz="1900" dirty="0">
                <a:solidFill>
                  <a:schemeClr val="bg1"/>
                </a:solidFill>
              </a:rPr>
              <a:t>Part X of the </a:t>
            </a:r>
            <a:r>
              <a:rPr lang="en-US" sz="1900" i="1" dirty="0">
                <a:solidFill>
                  <a:schemeClr val="bg1"/>
                </a:solidFill>
              </a:rPr>
              <a:t>Child, Youth and Family Services Act </a:t>
            </a:r>
            <a:r>
              <a:rPr lang="en-US" sz="1900" dirty="0">
                <a:solidFill>
                  <a:schemeClr val="bg1"/>
                </a:solidFill>
              </a:rPr>
              <a:t>(CYFSA)</a:t>
            </a:r>
          </a:p>
          <a:p>
            <a:r>
              <a:rPr lang="en-US" sz="1900" dirty="0">
                <a:solidFill>
                  <a:schemeClr val="bg1"/>
                </a:solidFill>
              </a:rPr>
              <a:t>the </a:t>
            </a:r>
            <a:r>
              <a:rPr lang="en-US" sz="1900" i="1" dirty="0">
                <a:solidFill>
                  <a:schemeClr val="bg1"/>
                </a:solidFill>
              </a:rPr>
              <a:t>Anti-Racism Act </a:t>
            </a:r>
            <a:r>
              <a:rPr lang="en-US" sz="1900" dirty="0">
                <a:solidFill>
                  <a:schemeClr val="bg1"/>
                </a:solidFill>
              </a:rPr>
              <a:t>(ARA)</a:t>
            </a:r>
          </a:p>
        </p:txBody>
      </p:sp>
    </p:spTree>
    <p:extLst>
      <p:ext uri="{BB962C8B-B14F-4D97-AF65-F5344CB8AC3E}">
        <p14:creationId xmlns:p14="http://schemas.microsoft.com/office/powerpoint/2010/main" val="1237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2" y="149129"/>
            <a:ext cx="11565290" cy="1325563"/>
          </a:xfrm>
        </p:spPr>
        <p:txBody>
          <a:bodyPr>
            <a:normAutofit/>
          </a:bodyPr>
          <a:lstStyle/>
          <a:p>
            <a:r>
              <a:rPr lang="en-US" sz="3600" b="1" dirty="0">
                <a:solidFill>
                  <a:srgbClr val="008582"/>
                </a:solidFill>
                <a:latin typeface="Arial Narrow"/>
              </a:rPr>
              <a:t>2022 CORONER’S INQUEST AND JURY RECOMMENDATION 78</a:t>
            </a:r>
            <a:br>
              <a:rPr lang="en-US" sz="3600" b="1" dirty="0">
                <a:solidFill>
                  <a:srgbClr val="008582"/>
                </a:solidFill>
                <a:latin typeface="Arial Narrow"/>
              </a:rPr>
            </a:br>
            <a:r>
              <a:rPr lang="en-US" sz="2000" b="1" i="1" dirty="0">
                <a:latin typeface="Arial Narrow"/>
              </a:rPr>
              <a:t>What led the IPC to develop guidance around information sharing for IPV prevention?</a:t>
            </a:r>
          </a:p>
        </p:txBody>
      </p:sp>
      <p:sp>
        <p:nvSpPr>
          <p:cNvPr id="3" name="Content Placeholder 2">
            <a:extLst>
              <a:ext uri="{FF2B5EF4-FFF2-40B4-BE49-F238E27FC236}">
                <a16:creationId xmlns:a16="http://schemas.microsoft.com/office/drawing/2014/main" id="{428C29A7-853D-692A-A438-1068473D0127}"/>
              </a:ext>
            </a:extLst>
          </p:cNvPr>
          <p:cNvSpPr>
            <a:spLocks noGrp="1"/>
          </p:cNvSpPr>
          <p:nvPr>
            <p:ph idx="1"/>
          </p:nvPr>
        </p:nvSpPr>
        <p:spPr>
          <a:xfrm>
            <a:off x="398633" y="1843019"/>
            <a:ext cx="10985647" cy="3250190"/>
          </a:xfrm>
        </p:spPr>
        <p:txBody>
          <a:bodyPr vert="horz" lIns="91440" tIns="45720" rIns="91440" bIns="45720" rtlCol="0" anchor="t">
            <a:noAutofit/>
          </a:bodyPr>
          <a:lstStyle/>
          <a:p>
            <a:pPr algn="just"/>
            <a:r>
              <a:rPr lang="en-US" sz="2400" dirty="0">
                <a:ea typeface="+mn-lt"/>
                <a:cs typeface="+mn-lt"/>
              </a:rPr>
              <a:t>In 2022, the Office of the Chief Coroner of Ontario released its verdict into the deaths of three women due to intimate partner violence (IPV) in Renfrew County, Ontario (known as the CKW Inquest). </a:t>
            </a:r>
            <a:endParaRPr lang="en-US" sz="2400">
              <a:ea typeface="Calibri Light"/>
              <a:cs typeface="Calibri Light"/>
            </a:endParaRPr>
          </a:p>
          <a:p>
            <a:pPr algn="just"/>
            <a:r>
              <a:rPr lang="en-US" sz="2400"/>
              <a:t>Jury recommendation 78 called on the IPC to develop</a:t>
            </a:r>
            <a:r>
              <a:rPr lang="en-US" sz="2400" dirty="0">
                <a:ea typeface="+mn-lt"/>
                <a:cs typeface="+mn-lt"/>
              </a:rPr>
              <a:t> guidance to empower professionals to make informed decisions</a:t>
            </a:r>
            <a:r>
              <a:rPr lang="en-US" sz="2400" dirty="0"/>
              <a:t> about</a:t>
            </a:r>
            <a:r>
              <a:rPr lang="en-US" sz="2400" dirty="0">
                <a:solidFill>
                  <a:srgbClr val="000000"/>
                </a:solidFill>
              </a:rPr>
              <a:t> privacy, confidentiality, and public safety</a:t>
            </a:r>
            <a:endParaRPr lang="en-US" sz="2400">
              <a:ea typeface="Calibri Light"/>
              <a:cs typeface="Calibri Light"/>
            </a:endParaRPr>
          </a:p>
          <a:p>
            <a:pPr algn="just"/>
            <a:r>
              <a:rPr lang="en-US" sz="2400" dirty="0"/>
              <a:t>Resulting from the CKW Inquest, several Ontario municipalities began declaring IPV an epidemic.</a:t>
            </a:r>
            <a:endParaRPr lang="en-US" sz="2400">
              <a:ea typeface="Calibri Light"/>
              <a:cs typeface="Calibri Light"/>
            </a:endParaRPr>
          </a:p>
          <a:p>
            <a:pPr algn="just"/>
            <a:r>
              <a:rPr lang="en-US" sz="2400" dirty="0"/>
              <a:t>We held early consultations with subject matter experts from the CKW Inquest to better understand jury recommendation 78 and learned about the importance of taking a </a:t>
            </a:r>
            <a:r>
              <a:rPr lang="en-US" sz="2400" b="1" dirty="0">
                <a:solidFill>
                  <a:srgbClr val="009999"/>
                </a:solidFill>
              </a:rPr>
              <a:t>trauma- and violence informed approach to policy development</a:t>
            </a:r>
            <a:r>
              <a:rPr lang="en-US" sz="2400" dirty="0"/>
              <a:t>. </a:t>
            </a:r>
            <a:endParaRPr lang="en-US" sz="2400">
              <a:ea typeface="Calibri Light"/>
              <a:cs typeface="Calibri Light"/>
            </a:endParaRPr>
          </a:p>
        </p:txBody>
      </p:sp>
    </p:spTree>
    <p:extLst>
      <p:ext uri="{BB962C8B-B14F-4D97-AF65-F5344CB8AC3E}">
        <p14:creationId xmlns:p14="http://schemas.microsoft.com/office/powerpoint/2010/main" val="690567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2" y="149129"/>
            <a:ext cx="11272682" cy="1325563"/>
          </a:xfrm>
        </p:spPr>
        <p:txBody>
          <a:bodyPr>
            <a:normAutofit/>
          </a:bodyPr>
          <a:lstStyle/>
          <a:p>
            <a:r>
              <a:rPr lang="en-US" sz="3600" b="1" dirty="0">
                <a:solidFill>
                  <a:srgbClr val="008582"/>
                </a:solidFill>
                <a:latin typeface="Arial Narrow"/>
              </a:rPr>
              <a:t>CONSULTATIONS AND GUIDE DEVELOPMENT PROCESS</a:t>
            </a:r>
            <a:br>
              <a:rPr lang="en-US" sz="3600" b="1" dirty="0">
                <a:solidFill>
                  <a:srgbClr val="008582"/>
                </a:solidFill>
                <a:latin typeface="Arial Narrow"/>
              </a:rPr>
            </a:br>
            <a:r>
              <a:rPr lang="en-US" sz="2000" b="1" i="1" dirty="0">
                <a:latin typeface="Arial Narrow"/>
              </a:rPr>
              <a:t>Who did the IPC consult when developing this guidance?</a:t>
            </a:r>
            <a:endParaRPr lang="en-US" sz="3600" b="1" i="1" dirty="0">
              <a:latin typeface="Arial Narrow"/>
            </a:endParaRPr>
          </a:p>
        </p:txBody>
      </p:sp>
      <p:graphicFrame>
        <p:nvGraphicFramePr>
          <p:cNvPr id="4" name="Table 3">
            <a:extLst>
              <a:ext uri="{FF2B5EF4-FFF2-40B4-BE49-F238E27FC236}">
                <a16:creationId xmlns:a16="http://schemas.microsoft.com/office/drawing/2014/main" id="{462504DB-0358-84DD-0DA9-A967976C8C31}"/>
              </a:ext>
            </a:extLst>
          </p:cNvPr>
          <p:cNvGraphicFramePr>
            <a:graphicFrameLocks noGrp="1"/>
          </p:cNvGraphicFramePr>
          <p:nvPr>
            <p:extLst>
              <p:ext uri="{D42A27DB-BD31-4B8C-83A1-F6EECF244321}">
                <p14:modId xmlns:p14="http://schemas.microsoft.com/office/powerpoint/2010/main" val="3002558071"/>
              </p:ext>
            </p:extLst>
          </p:nvPr>
        </p:nvGraphicFramePr>
        <p:xfrm>
          <a:off x="1104268" y="1423736"/>
          <a:ext cx="9725071" cy="4712844"/>
        </p:xfrm>
        <a:graphic>
          <a:graphicData uri="http://schemas.openxmlformats.org/drawingml/2006/table">
            <a:tbl>
              <a:tblPr firstRow="1" bandRow="1">
                <a:tableStyleId>{5C22544A-7EE6-4342-B048-85BDC9FD1C3A}</a:tableStyleId>
              </a:tblPr>
              <a:tblGrid>
                <a:gridCol w="2509779">
                  <a:extLst>
                    <a:ext uri="{9D8B030D-6E8A-4147-A177-3AD203B41FA5}">
                      <a16:colId xmlns:a16="http://schemas.microsoft.com/office/drawing/2014/main" val="3920967984"/>
                    </a:ext>
                  </a:extLst>
                </a:gridCol>
                <a:gridCol w="7215292">
                  <a:extLst>
                    <a:ext uri="{9D8B030D-6E8A-4147-A177-3AD203B41FA5}">
                      <a16:colId xmlns:a16="http://schemas.microsoft.com/office/drawing/2014/main" val="3700414931"/>
                    </a:ext>
                  </a:extLst>
                </a:gridCol>
              </a:tblGrid>
              <a:tr h="349664">
                <a:tc>
                  <a:txBody>
                    <a:bodyPr/>
                    <a:lstStyle/>
                    <a:p>
                      <a:pPr algn="ctr"/>
                      <a:r>
                        <a:rPr lang="en-CA" sz="1800" dirty="0"/>
                        <a:t>Sector / Individuals</a:t>
                      </a:r>
                    </a:p>
                  </a:txBody>
                  <a:tcPr/>
                </a:tc>
                <a:tc>
                  <a:txBody>
                    <a:bodyPr/>
                    <a:lstStyle/>
                    <a:p>
                      <a:pPr algn="ctr"/>
                      <a:r>
                        <a:rPr lang="en-CA" sz="1800" dirty="0"/>
                        <a:t>Organizations</a:t>
                      </a:r>
                    </a:p>
                  </a:txBody>
                  <a:tcPr/>
                </a:tc>
                <a:extLst>
                  <a:ext uri="{0D108BD9-81ED-4DB2-BD59-A6C34878D82A}">
                    <a16:rowId xmlns:a16="http://schemas.microsoft.com/office/drawing/2014/main" val="2337152451"/>
                  </a:ext>
                </a:extLst>
              </a:tr>
              <a:tr h="835311">
                <a:tc>
                  <a:txBody>
                    <a:bodyPr/>
                    <a:lstStyle/>
                    <a:p>
                      <a:pPr algn="ctr"/>
                      <a:r>
                        <a:rPr lang="en-CA" sz="1800" dirty="0"/>
                        <a:t>Justice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Barrie Police Service                                                        </a:t>
                      </a:r>
                      <a:r>
                        <a:rPr lang="en-US" sz="1200" b="0" i="0" u="none" strike="noStrike" kern="1200" baseline="0" dirty="0">
                          <a:solidFill>
                            <a:schemeClr val="dk1"/>
                          </a:solidFill>
                          <a:latin typeface="+mn-lt"/>
                          <a:ea typeface="+mn-ea"/>
                          <a:cs typeface="+mn-cs"/>
                        </a:rPr>
                        <a:t>Domestic Violence Death Review Committee</a:t>
                      </a:r>
                      <a:endParaRPr lang="en-CA" sz="1200" b="0" i="0" u="none" strike="noStrike" kern="1200" baseline="0" dirty="0">
                        <a:solidFill>
                          <a:schemeClr val="dk1"/>
                        </a:solidFill>
                        <a:latin typeface="+mn-lt"/>
                        <a:ea typeface="+mn-ea"/>
                        <a:cs typeface="+mn-cs"/>
                      </a:endParaRPr>
                    </a:p>
                    <a:p>
                      <a:r>
                        <a:rPr lang="en-US" sz="1200" b="0" i="0" u="none" strike="noStrike" kern="1200" baseline="0" dirty="0">
                          <a:solidFill>
                            <a:schemeClr val="dk1"/>
                          </a:solidFill>
                          <a:latin typeface="+mn-lt"/>
                          <a:ea typeface="+mn-ea"/>
                          <a:cs typeface="+mn-cs"/>
                        </a:rPr>
                        <a:t>Ontario Association of Chiefs of Police</a:t>
                      </a:r>
                      <a:r>
                        <a:rPr lang="en-CA" sz="1200" b="0" i="0" u="none" strike="noStrike" kern="1200" baseline="0" dirty="0">
                          <a:solidFill>
                            <a:schemeClr val="dk1"/>
                          </a:solidFill>
                          <a:latin typeface="+mn-lt"/>
                          <a:ea typeface="+mn-ea"/>
                          <a:cs typeface="+mn-cs"/>
                        </a:rPr>
                        <a:t>                         </a:t>
                      </a:r>
                      <a:r>
                        <a:rPr lang="en-US" sz="1200" b="0" i="0" u="none" strike="noStrike" kern="1200" baseline="0" dirty="0">
                          <a:solidFill>
                            <a:schemeClr val="dk1"/>
                          </a:solidFill>
                          <a:latin typeface="+mn-lt"/>
                          <a:ea typeface="+mn-ea"/>
                          <a:cs typeface="+mn-cs"/>
                        </a:rPr>
                        <a:t>Office for Victims of Crime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dk1"/>
                          </a:solidFill>
                          <a:latin typeface="+mn-lt"/>
                          <a:ea typeface="+mn-ea"/>
                          <a:cs typeface="+mn-cs"/>
                        </a:rPr>
                        <a:t>Ontario Victims Services                                                 </a:t>
                      </a:r>
                      <a:r>
                        <a:rPr lang="en-CA" sz="1200" dirty="0"/>
                        <a:t>Toronto Police Service</a:t>
                      </a:r>
                      <a:endParaRPr lang="en-CA" sz="12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1295884524"/>
                  </a:ext>
                </a:extLst>
              </a:tr>
              <a:tr h="835311">
                <a:tc>
                  <a:txBody>
                    <a:bodyPr/>
                    <a:lstStyle/>
                    <a:p>
                      <a:pPr algn="ctr"/>
                      <a:r>
                        <a:rPr lang="en-CA" sz="1800" dirty="0"/>
                        <a:t>Health care</a:t>
                      </a:r>
                    </a:p>
                  </a:txBody>
                  <a:tcPr anchor="ctr"/>
                </a:tc>
                <a:tc>
                  <a:txBody>
                    <a:bodyPr/>
                    <a:lstStyle/>
                    <a:p>
                      <a:pPr marL="0" indent="0">
                        <a:buFont typeface="Arial" panose="020B0604020202020204" pitchFamily="34" charset="0"/>
                        <a:buNone/>
                      </a:pPr>
                      <a:r>
                        <a:rPr lang="en-CA" sz="1200" b="0" i="0" u="none" strike="noStrike" kern="1200" baseline="0" dirty="0">
                          <a:solidFill>
                            <a:schemeClr val="dk1"/>
                          </a:solidFill>
                          <a:latin typeface="+mn-lt"/>
                          <a:ea typeface="+mn-ea"/>
                          <a:cs typeface="+mn-cs"/>
                        </a:rPr>
                        <a:t>Alliance for Healthier Communities</a:t>
                      </a:r>
                    </a:p>
                    <a:p>
                      <a:r>
                        <a:rPr lang="en-CA" sz="1200" b="0" i="0" u="none" strike="noStrike" kern="1200" baseline="0" dirty="0">
                          <a:solidFill>
                            <a:schemeClr val="dk1"/>
                          </a:solidFill>
                          <a:latin typeface="+mn-lt"/>
                          <a:ea typeface="+mn-ea"/>
                          <a:cs typeface="+mn-cs"/>
                        </a:rPr>
                        <a:t>College of Psychologists of Ontario </a:t>
                      </a:r>
                    </a:p>
                    <a:p>
                      <a:pPr lvl="0" algn="l">
                        <a:lnSpc>
                          <a:spcPct val="100000"/>
                        </a:lnSpc>
                        <a:spcBef>
                          <a:spcPts val="0"/>
                        </a:spcBef>
                        <a:spcAft>
                          <a:spcPts val="0"/>
                        </a:spcAft>
                        <a:buNone/>
                      </a:pPr>
                      <a:r>
                        <a:rPr lang="en-US" sz="1200" b="0" i="0" u="none" strike="noStrike" kern="1200" baseline="0" noProof="0" dirty="0">
                          <a:solidFill>
                            <a:schemeClr val="dk1"/>
                          </a:solidFill>
                          <a:latin typeface="Calibri Light"/>
                        </a:rPr>
                        <a:t>Ontario College of Social Workers and Social Service Workers </a:t>
                      </a:r>
                      <a:endParaRPr lang="en-CA" sz="1200" b="0" i="0" u="none" strike="noStrike" kern="1200" baseline="0" noProof="0" dirty="0">
                        <a:solidFill>
                          <a:srgbClr val="000000"/>
                        </a:solidFill>
                        <a:latin typeface="Calibri Light"/>
                      </a:endParaRPr>
                    </a:p>
                  </a:txBody>
                  <a:tcPr anchor="ctr"/>
                </a:tc>
                <a:extLst>
                  <a:ext uri="{0D108BD9-81ED-4DB2-BD59-A6C34878D82A}">
                    <a16:rowId xmlns:a16="http://schemas.microsoft.com/office/drawing/2014/main" val="4087913594"/>
                  </a:ext>
                </a:extLst>
              </a:tr>
              <a:tr h="8353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dirty="0"/>
                        <a:t>Child welfare</a:t>
                      </a:r>
                    </a:p>
                  </a:txBody>
                  <a:tcPr anchor="ctr"/>
                </a:tc>
                <a:tc>
                  <a:txBody>
                    <a:bodyPr/>
                    <a:lstStyle/>
                    <a:p>
                      <a:r>
                        <a:rPr lang="en-CA" sz="1200" dirty="0"/>
                        <a:t>Association of Native Child and Family Services Agencies of Ontario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Ministry of Children, Community and Social Services </a:t>
                      </a:r>
                    </a:p>
                    <a:p>
                      <a:r>
                        <a:rPr lang="en-US" sz="1200" b="0" i="0" u="none" strike="noStrike" kern="1200" baseline="0" dirty="0">
                          <a:solidFill>
                            <a:schemeClr val="dk1"/>
                          </a:solidFill>
                          <a:latin typeface="+mn-lt"/>
                          <a:ea typeface="+mn-ea"/>
                          <a:cs typeface="+mn-cs"/>
                        </a:rPr>
                        <a:t>Ontario Association of Children’s Aid Societies</a:t>
                      </a:r>
                    </a:p>
                  </a:txBody>
                  <a:tcPr anchor="ctr"/>
                </a:tc>
                <a:extLst>
                  <a:ext uri="{0D108BD9-81ED-4DB2-BD59-A6C34878D82A}">
                    <a16:rowId xmlns:a16="http://schemas.microsoft.com/office/drawing/2014/main" val="3241792105"/>
                  </a:ext>
                </a:extLst>
              </a:tr>
              <a:tr h="961578">
                <a:tc>
                  <a:txBody>
                    <a:bodyPr/>
                    <a:lstStyle/>
                    <a:p>
                      <a:pPr algn="ctr"/>
                      <a:r>
                        <a:rPr lang="en-CA" sz="1800" dirty="0"/>
                        <a:t>IPV service providers</a:t>
                      </a:r>
                    </a:p>
                  </a:txBody>
                  <a:tcPr anchor="ctr"/>
                </a:tc>
                <a:tc>
                  <a:txBody>
                    <a:bodyPr/>
                    <a:lstStyle/>
                    <a:p>
                      <a:pPr marL="0" lvl="0" indent="0">
                        <a:buNone/>
                      </a:pPr>
                      <a:r>
                        <a:rPr lang="en-CA" sz="1200" b="0" i="0" u="none" strike="noStrike" kern="1200" baseline="0" noProof="0" dirty="0">
                          <a:solidFill>
                            <a:schemeClr val="dk1"/>
                          </a:solidFill>
                          <a:latin typeface="Calibri Light"/>
                        </a:rPr>
                        <a:t>Bernadette McCann House</a:t>
                      </a:r>
                      <a:r>
                        <a:rPr lang="en-CA" sz="1200" b="0" i="0" u="none" strike="noStrike" kern="1200" baseline="0" dirty="0">
                          <a:solidFill>
                            <a:schemeClr val="dk1"/>
                          </a:solidFill>
                          <a:latin typeface="+mn-lt"/>
                          <a:ea typeface="+mn-ea"/>
                          <a:cs typeface="+mn-cs"/>
                        </a:rPr>
                        <a:t>                                                     Building a Bigger Wave</a:t>
                      </a:r>
                      <a:r>
                        <a:rPr lang="en-US" sz="1200" b="0" i="0" u="none" strike="noStrike" kern="1200" baseline="0" dirty="0">
                          <a:solidFill>
                            <a:schemeClr val="dk1"/>
                          </a:solidFill>
                          <a:latin typeface="+mn-lt"/>
                          <a:ea typeface="+mn-ea"/>
                          <a:cs typeface="+mn-cs"/>
                        </a:rPr>
                        <a:t> </a:t>
                      </a:r>
                    </a:p>
                    <a:p>
                      <a:pPr marL="0" marR="0" lvl="0" indent="0" algn="l">
                        <a:lnSpc>
                          <a:spcPct val="100000"/>
                        </a:lnSpc>
                        <a:spcBef>
                          <a:spcPts val="0"/>
                        </a:spcBef>
                        <a:spcAft>
                          <a:spcPts val="0"/>
                        </a:spcAft>
                        <a:buNone/>
                      </a:pPr>
                      <a:r>
                        <a:rPr lang="en-CA" sz="1200" b="0" i="0" u="none" strike="noStrike" kern="1200" baseline="0" noProof="0" dirty="0">
                          <a:solidFill>
                            <a:schemeClr val="dk1"/>
                          </a:solidFill>
                          <a:latin typeface="Calibri Light"/>
                        </a:rPr>
                        <a:t>Catholic Family Services Peel-Dufferin</a:t>
                      </a:r>
                      <a:r>
                        <a:rPr lang="en-CA" sz="1200" b="0" i="0" u="none" strike="noStrike" kern="1200" baseline="0" dirty="0">
                          <a:solidFill>
                            <a:schemeClr val="dk1"/>
                          </a:solidFill>
                          <a:latin typeface="+mn-lt"/>
                          <a:ea typeface="+mn-ea"/>
                          <a:cs typeface="+mn-cs"/>
                        </a:rPr>
                        <a:t>                                   </a:t>
                      </a:r>
                      <a:r>
                        <a:rPr lang="en-US" sz="1200" b="0" i="0" u="none" strike="noStrike" kern="1200" baseline="0" noProof="0" dirty="0">
                          <a:solidFill>
                            <a:schemeClr val="dk1"/>
                          </a:solidFill>
                          <a:latin typeface="Calibri Light"/>
                        </a:rPr>
                        <a:t>Inquest Counsel to EVA-Renfrew County    </a:t>
                      </a:r>
                      <a:endParaRPr lang="en-CA" dirty="0"/>
                    </a:p>
                    <a:p>
                      <a:pPr marL="0" marR="0" lvl="0" indent="0" algn="l">
                        <a:lnSpc>
                          <a:spcPct val="100000"/>
                        </a:lnSpc>
                        <a:spcBef>
                          <a:spcPts val="0"/>
                        </a:spcBef>
                        <a:spcAft>
                          <a:spcPts val="0"/>
                        </a:spcAft>
                        <a:buNone/>
                      </a:pPr>
                      <a:r>
                        <a:rPr lang="en-US" sz="1100" b="0" i="0" u="none" strike="noStrike" kern="1200" baseline="0" noProof="0" dirty="0">
                          <a:solidFill>
                            <a:schemeClr val="dk1"/>
                          </a:solidFill>
                          <a:latin typeface="Calibri Light"/>
                        </a:rPr>
                        <a:t>Lanark County Interval House and Community Support              </a:t>
                      </a:r>
                      <a:r>
                        <a:rPr lang="en-CA" sz="1200" b="0" i="0" u="none" strike="noStrike" kern="1200" baseline="0" noProof="0" dirty="0">
                          <a:solidFill>
                            <a:schemeClr val="dk1"/>
                          </a:solidFill>
                          <a:latin typeface="Calibri Light"/>
                        </a:rPr>
                        <a:t>Luke’s Place</a:t>
                      </a:r>
                      <a:endParaRPr lang="en-US" dirty="0"/>
                    </a:p>
                    <a:p>
                      <a:pPr marL="0" marR="0" lvl="0" indent="0" algn="l">
                        <a:lnSpc>
                          <a:spcPct val="100000"/>
                        </a:lnSpc>
                        <a:spcBef>
                          <a:spcPts val="0"/>
                        </a:spcBef>
                        <a:spcAft>
                          <a:spcPts val="0"/>
                        </a:spcAft>
                        <a:buNone/>
                      </a:pPr>
                      <a:r>
                        <a:rPr lang="en-US" sz="1200" b="0" i="0" u="none" strike="noStrike" kern="1200" baseline="0" noProof="0" dirty="0">
                          <a:solidFill>
                            <a:schemeClr val="dk1"/>
                          </a:solidFill>
                          <a:latin typeface="Calibri Light"/>
                        </a:rPr>
                        <a:t>Ontario Association of Interval and Transition Houses        Victim Services of Renfrew County</a:t>
                      </a:r>
                      <a:endParaRPr lang="en-CA" sz="1200" b="0" i="0" u="none" strike="noStrike" kern="1200" baseline="0" noProof="0" dirty="0">
                        <a:solidFill>
                          <a:schemeClr val="dk1"/>
                        </a:solidFill>
                        <a:latin typeface="Calibri Light"/>
                      </a:endParaRPr>
                    </a:p>
                    <a:p>
                      <a:pPr marL="0" indent="0">
                        <a:buFont typeface="Arial" panose="020B0604020202020204" pitchFamily="34" charset="0"/>
                        <a:buNone/>
                      </a:pPr>
                      <a:r>
                        <a:rPr lang="en-CA" sz="1200" b="0" i="0" u="none" strike="noStrike" kern="1200" baseline="0" dirty="0">
                          <a:solidFill>
                            <a:schemeClr val="dk1"/>
                          </a:solidFill>
                          <a:latin typeface="+mn-lt"/>
                          <a:ea typeface="+mn-ea"/>
                          <a:cs typeface="+mn-cs"/>
                        </a:rPr>
                        <a:t>WomanACT                                                                       </a:t>
                      </a:r>
                      <a:endParaRPr lang="en-US" sz="12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3033553010"/>
                  </a:ext>
                </a:extLst>
              </a:tr>
              <a:tr h="835311">
                <a:tc>
                  <a:txBody>
                    <a:bodyPr/>
                    <a:lstStyle/>
                    <a:p>
                      <a:pPr algn="ctr"/>
                      <a:r>
                        <a:rPr lang="en-CA" sz="1800" dirty="0"/>
                        <a:t>Survivors of IPV</a:t>
                      </a:r>
                    </a:p>
                  </a:txBody>
                  <a:tcPr anchor="ctr"/>
                </a:tc>
                <a:tc>
                  <a:txBody>
                    <a:bodyPr/>
                    <a:lstStyle/>
                    <a:p>
                      <a:r>
                        <a:rPr lang="en-CA" sz="1200" dirty="0"/>
                        <a:t>A diverse group of women that identify as survivors of IPV. The group included Indigenous and racialized women who talked about their experiences navigating Ontario’s access and privacy laws and the structural barriers they face. </a:t>
                      </a:r>
                    </a:p>
                  </a:txBody>
                  <a:tcPr anchor="ctr"/>
                </a:tc>
                <a:extLst>
                  <a:ext uri="{0D108BD9-81ED-4DB2-BD59-A6C34878D82A}">
                    <a16:rowId xmlns:a16="http://schemas.microsoft.com/office/drawing/2014/main" val="3121303231"/>
                  </a:ext>
                </a:extLst>
              </a:tr>
            </a:tbl>
          </a:graphicData>
        </a:graphic>
      </p:graphicFrame>
    </p:spTree>
    <p:extLst>
      <p:ext uri="{BB962C8B-B14F-4D97-AF65-F5344CB8AC3E}">
        <p14:creationId xmlns:p14="http://schemas.microsoft.com/office/powerpoint/2010/main" val="142714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D1035D-38D4-EB9B-6ACF-C49B7ED4D3A9}"/>
              </a:ext>
            </a:extLst>
          </p:cNvPr>
          <p:cNvPicPr>
            <a:picLocks noChangeAspect="1"/>
          </p:cNvPicPr>
          <p:nvPr/>
        </p:nvPicPr>
        <p:blipFill>
          <a:blip r:embed="rId3"/>
          <a:srcRect t="11539" r="-2" b="28196"/>
          <a:stretch>
            <a:fillRect/>
          </a:stretch>
        </p:blipFill>
        <p:spPr>
          <a:xfrm>
            <a:off x="306777" y="1948200"/>
            <a:ext cx="5523691" cy="4017174"/>
          </a:xfrm>
          <a:prstGeom prst="rect">
            <a:avLst/>
          </a:prstGeom>
          <a:noFill/>
        </p:spPr>
      </p:pic>
      <p:pic>
        <p:nvPicPr>
          <p:cNvPr id="6" name="Picture 5">
            <a:extLst>
              <a:ext uri="{FF2B5EF4-FFF2-40B4-BE49-F238E27FC236}">
                <a16:creationId xmlns:a16="http://schemas.microsoft.com/office/drawing/2014/main" id="{24F4358C-ECFD-29BC-AF80-D3B96E5DCEFB}"/>
              </a:ext>
            </a:extLst>
          </p:cNvPr>
          <p:cNvPicPr>
            <a:picLocks noChangeAspect="1"/>
          </p:cNvPicPr>
          <p:nvPr/>
        </p:nvPicPr>
        <p:blipFill>
          <a:blip r:embed="rId4"/>
          <a:stretch>
            <a:fillRect/>
          </a:stretch>
        </p:blipFill>
        <p:spPr>
          <a:xfrm>
            <a:off x="6379029" y="1948200"/>
            <a:ext cx="5415808" cy="4017174"/>
          </a:xfrm>
          <a:prstGeom prst="rect">
            <a:avLst/>
          </a:prstGeom>
        </p:spPr>
      </p:pic>
      <p:sp>
        <p:nvSpPr>
          <p:cNvPr id="10" name="TextBox 9">
            <a:extLst>
              <a:ext uri="{FF2B5EF4-FFF2-40B4-BE49-F238E27FC236}">
                <a16:creationId xmlns:a16="http://schemas.microsoft.com/office/drawing/2014/main" id="{9A37AACB-D62B-3A89-0B46-E4852F30ABA7}"/>
              </a:ext>
            </a:extLst>
          </p:cNvPr>
          <p:cNvSpPr txBox="1"/>
          <p:nvPr/>
        </p:nvSpPr>
        <p:spPr>
          <a:xfrm>
            <a:off x="6449568" y="5965374"/>
            <a:ext cx="3645408" cy="430887"/>
          </a:xfrm>
          <a:prstGeom prst="rect">
            <a:avLst/>
          </a:prstGeom>
          <a:noFill/>
        </p:spPr>
        <p:txBody>
          <a:bodyPr wrap="square">
            <a:spAutoFit/>
          </a:bodyPr>
          <a:lstStyle/>
          <a:p>
            <a:r>
              <a:rPr lang="en-US" sz="1100" dirty="0">
                <a:hlinkClick r:id="rId5"/>
              </a:rPr>
              <a:t>Responsible information-sharing in situations involving intimate partner violence</a:t>
            </a:r>
            <a:endParaRPr lang="en-CA" sz="1100" dirty="0"/>
          </a:p>
        </p:txBody>
      </p:sp>
      <p:sp>
        <p:nvSpPr>
          <p:cNvPr id="12" name="TextBox 11">
            <a:extLst>
              <a:ext uri="{FF2B5EF4-FFF2-40B4-BE49-F238E27FC236}">
                <a16:creationId xmlns:a16="http://schemas.microsoft.com/office/drawing/2014/main" id="{95B8AC46-47FD-ECC5-8F4C-FCDF602BE012}"/>
              </a:ext>
            </a:extLst>
          </p:cNvPr>
          <p:cNvSpPr txBox="1"/>
          <p:nvPr/>
        </p:nvSpPr>
        <p:spPr>
          <a:xfrm>
            <a:off x="306777" y="5975795"/>
            <a:ext cx="4670298" cy="430887"/>
          </a:xfrm>
          <a:prstGeom prst="rect">
            <a:avLst/>
          </a:prstGeom>
          <a:noFill/>
        </p:spPr>
        <p:txBody>
          <a:bodyPr wrap="square">
            <a:spAutoFit/>
          </a:bodyPr>
          <a:lstStyle/>
          <a:p>
            <a:r>
              <a:rPr lang="en-US" sz="1100" dirty="0">
                <a:hlinkClick r:id="rId6"/>
              </a:rPr>
              <a:t>Sharing Information in Situations Involving Intimate Partner Violence: Guidance for Professionals | Information and Privacy Commissioner of Ontario</a:t>
            </a:r>
            <a:endParaRPr lang="en-CA" sz="1100" dirty="0"/>
          </a:p>
        </p:txBody>
      </p:sp>
      <p:sp>
        <p:nvSpPr>
          <p:cNvPr id="14" name="Title 1">
            <a:extLst>
              <a:ext uri="{FF2B5EF4-FFF2-40B4-BE49-F238E27FC236}">
                <a16:creationId xmlns:a16="http://schemas.microsoft.com/office/drawing/2014/main" id="{39AED696-FBA8-166A-D3CE-96ABDB3CA2EF}"/>
              </a:ext>
            </a:extLst>
          </p:cNvPr>
          <p:cNvSpPr txBox="1">
            <a:spLocks/>
          </p:cNvSpPr>
          <p:nvPr/>
        </p:nvSpPr>
        <p:spPr>
          <a:xfrm>
            <a:off x="287619" y="1508760"/>
            <a:ext cx="1258247" cy="623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Narrow" panose="020B0606020202030204" pitchFamily="34" charset="0"/>
                <a:ea typeface="+mj-ea"/>
                <a:cs typeface="+mj-cs"/>
              </a:defRPr>
            </a:lvl1pPr>
          </a:lstStyle>
          <a:p>
            <a:r>
              <a:rPr lang="en-US" sz="2000" b="1" i="1" dirty="0"/>
              <a:t>May 2024</a:t>
            </a:r>
          </a:p>
        </p:txBody>
      </p:sp>
      <p:sp>
        <p:nvSpPr>
          <p:cNvPr id="15" name="Title 1">
            <a:extLst>
              <a:ext uri="{FF2B5EF4-FFF2-40B4-BE49-F238E27FC236}">
                <a16:creationId xmlns:a16="http://schemas.microsoft.com/office/drawing/2014/main" id="{52B1AC1C-B1F0-5694-E6EC-072B947EBAB6}"/>
              </a:ext>
            </a:extLst>
          </p:cNvPr>
          <p:cNvSpPr txBox="1">
            <a:spLocks/>
          </p:cNvSpPr>
          <p:nvPr/>
        </p:nvSpPr>
        <p:spPr>
          <a:xfrm>
            <a:off x="6361534" y="1506725"/>
            <a:ext cx="1557170" cy="623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Narrow" panose="020B0606020202030204" pitchFamily="34" charset="0"/>
                <a:ea typeface="+mj-ea"/>
                <a:cs typeface="+mj-cs"/>
              </a:defRPr>
            </a:lvl1pPr>
          </a:lstStyle>
          <a:p>
            <a:r>
              <a:rPr lang="en-US" sz="2000" b="1" i="1" dirty="0"/>
              <a:t>October 2024</a:t>
            </a:r>
          </a:p>
        </p:txBody>
      </p:sp>
      <p:sp>
        <p:nvSpPr>
          <p:cNvPr id="8" name="Title 1">
            <a:extLst>
              <a:ext uri="{FF2B5EF4-FFF2-40B4-BE49-F238E27FC236}">
                <a16:creationId xmlns:a16="http://schemas.microsoft.com/office/drawing/2014/main" id="{878CC3BB-3C00-E17C-8356-16CEA716B6AC}"/>
              </a:ext>
            </a:extLst>
          </p:cNvPr>
          <p:cNvSpPr txBox="1">
            <a:spLocks/>
          </p:cNvSpPr>
          <p:nvPr/>
        </p:nvSpPr>
        <p:spPr>
          <a:xfrm>
            <a:off x="166462" y="149129"/>
            <a:ext cx="112726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Narrow" panose="020B0606020202030204" pitchFamily="34" charset="0"/>
                <a:ea typeface="+mj-ea"/>
                <a:cs typeface="+mj-cs"/>
              </a:defRPr>
            </a:lvl1pPr>
          </a:lstStyle>
          <a:p>
            <a:r>
              <a:rPr lang="en-US" sz="3600" b="1" dirty="0">
                <a:solidFill>
                  <a:srgbClr val="008582"/>
                </a:solidFill>
                <a:latin typeface="Arial Narrow"/>
              </a:rPr>
              <a:t>IPC GUIDANCE AND JOINT FPT RESOLUTION</a:t>
            </a:r>
            <a:endParaRPr lang="en-US" sz="3600" b="1" i="1" dirty="0">
              <a:solidFill>
                <a:srgbClr val="000000"/>
              </a:solidFill>
              <a:latin typeface="Arial Narrow"/>
            </a:endParaRPr>
          </a:p>
          <a:p>
            <a:r>
              <a:rPr lang="en-US" sz="2000" b="1" i="1" dirty="0">
                <a:latin typeface="Arial Narrow"/>
              </a:rPr>
              <a:t>What was the result of the IPC's consultation efforts?</a:t>
            </a:r>
            <a:endParaRPr lang="en-US" sz="3600" b="1" i="1" dirty="0">
              <a:latin typeface="Arial Narrow"/>
            </a:endParaRPr>
          </a:p>
        </p:txBody>
      </p:sp>
    </p:spTree>
    <p:extLst>
      <p:ext uri="{BB962C8B-B14F-4D97-AF65-F5344CB8AC3E}">
        <p14:creationId xmlns:p14="http://schemas.microsoft.com/office/powerpoint/2010/main" val="1052918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2" y="149129"/>
            <a:ext cx="11272682" cy="1325563"/>
          </a:xfrm>
        </p:spPr>
        <p:txBody>
          <a:bodyPr>
            <a:normAutofit/>
          </a:bodyPr>
          <a:lstStyle/>
          <a:p>
            <a:r>
              <a:rPr lang="en-US" sz="3600" b="1" dirty="0">
                <a:solidFill>
                  <a:srgbClr val="008582"/>
                </a:solidFill>
                <a:latin typeface="Arial Narrow"/>
              </a:rPr>
              <a:t>LESSONS LEARNED</a:t>
            </a:r>
            <a:br>
              <a:rPr lang="en-US" sz="3600" b="1" dirty="0">
                <a:solidFill>
                  <a:srgbClr val="008582"/>
                </a:solidFill>
                <a:latin typeface="Arial Narrow"/>
              </a:rPr>
            </a:br>
            <a:r>
              <a:rPr lang="en-US" sz="2000" b="1" i="1" dirty="0">
                <a:latin typeface="Arial Narrow"/>
              </a:rPr>
              <a:t>What were some lessons learned from the Regulators perspective?</a:t>
            </a:r>
            <a:endParaRPr lang="en-US" sz="3600" b="1" i="1" dirty="0">
              <a:latin typeface="Arial Narrow"/>
            </a:endParaRPr>
          </a:p>
        </p:txBody>
      </p:sp>
      <p:graphicFrame>
        <p:nvGraphicFramePr>
          <p:cNvPr id="5" name="Diagram 4">
            <a:extLst>
              <a:ext uri="{FF2B5EF4-FFF2-40B4-BE49-F238E27FC236}">
                <a16:creationId xmlns:a16="http://schemas.microsoft.com/office/drawing/2014/main" id="{90E5475E-6F07-DDA0-8A55-DDC3EE9F1287}"/>
              </a:ext>
            </a:extLst>
          </p:cNvPr>
          <p:cNvGraphicFramePr/>
          <p:nvPr>
            <p:extLst>
              <p:ext uri="{D42A27DB-BD31-4B8C-83A1-F6EECF244321}">
                <p14:modId xmlns:p14="http://schemas.microsoft.com/office/powerpoint/2010/main" val="3055727534"/>
              </p:ext>
            </p:extLst>
          </p:nvPr>
        </p:nvGraphicFramePr>
        <p:xfrm>
          <a:off x="1273048" y="1666716"/>
          <a:ext cx="9772904" cy="4663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7488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28" y="1892808"/>
            <a:ext cx="11201654" cy="2084451"/>
          </a:xfrm>
        </p:spPr>
        <p:txBody>
          <a:bodyPr>
            <a:normAutofit/>
          </a:bodyPr>
          <a:lstStyle/>
          <a:p>
            <a:pPr algn="ctr"/>
            <a:r>
              <a:rPr lang="en-US" sz="8800" b="1" dirty="0">
                <a:latin typeface="Arial Narrow"/>
              </a:rPr>
              <a:t>QUESTIONS?</a:t>
            </a:r>
          </a:p>
        </p:txBody>
      </p:sp>
    </p:spTree>
    <p:extLst>
      <p:ext uri="{BB962C8B-B14F-4D97-AF65-F5344CB8AC3E}">
        <p14:creationId xmlns:p14="http://schemas.microsoft.com/office/powerpoint/2010/main" val="2285424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latin typeface="Arial Narrow"/>
              </a:rPr>
              <a:t>EMAIL CONTACT INFORMATION</a:t>
            </a:r>
            <a:endParaRPr lang="en-US" dirty="0"/>
          </a:p>
        </p:txBody>
      </p:sp>
      <p:sp>
        <p:nvSpPr>
          <p:cNvPr id="6" name="Text Placeholder 5"/>
          <p:cNvSpPr>
            <a:spLocks noGrp="1"/>
          </p:cNvSpPr>
          <p:nvPr>
            <p:ph type="body" sz="quarter" idx="13"/>
          </p:nvPr>
        </p:nvSpPr>
        <p:spPr/>
        <p:txBody>
          <a:bodyPr vert="horz" lIns="91440" tIns="45720" rIns="91440" bIns="45720" rtlCol="0" anchor="t">
            <a:noAutofit/>
          </a:bodyPr>
          <a:lstStyle/>
          <a:p>
            <a:r>
              <a:rPr lang="en-US" dirty="0">
                <a:ea typeface="Calibri Light"/>
                <a:cs typeface="Calibri Light"/>
              </a:rPr>
              <a:t>Karishma.Firdausi@ipc.on.ca</a:t>
            </a:r>
          </a:p>
        </p:txBody>
      </p:sp>
    </p:spTree>
    <p:extLst>
      <p:ext uri="{BB962C8B-B14F-4D97-AF65-F5344CB8AC3E}">
        <p14:creationId xmlns:p14="http://schemas.microsoft.com/office/powerpoint/2010/main" val="2771727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IPCTheme1">
  <a:themeElements>
    <a:clrScheme name="IPC Palette 1">
      <a:dk1>
        <a:srgbClr val="000000"/>
      </a:dk1>
      <a:lt1>
        <a:srgbClr val="FFFFFF"/>
      </a:lt1>
      <a:dk2>
        <a:srgbClr val="2F2F2F"/>
      </a:dk2>
      <a:lt2>
        <a:srgbClr val="ECEDEB"/>
      </a:lt2>
      <a:accent1>
        <a:srgbClr val="009999"/>
      </a:accent1>
      <a:accent2>
        <a:srgbClr val="C55A11"/>
      </a:accent2>
      <a:accent3>
        <a:srgbClr val="CAE993"/>
      </a:accent3>
      <a:accent4>
        <a:srgbClr val="700624"/>
      </a:accent4>
      <a:accent5>
        <a:srgbClr val="008582"/>
      </a:accent5>
      <a:accent6>
        <a:srgbClr val="004241"/>
      </a:accent6>
      <a:hlink>
        <a:srgbClr val="001646"/>
      </a:hlink>
      <a:folHlink>
        <a:srgbClr val="7A0525"/>
      </a:folHlink>
    </a:clrScheme>
    <a:fontScheme name="Custom 1">
      <a:majorFont>
        <a:latin typeface="Arial Narrow"/>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CTheme1" id="{C827693E-E4C4-4589-A0A5-9105B7BA345A}" vid="{96C6DE93-3DD8-4CF4-944E-7CD771BC93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05AF2AD97D7447A489D48F445AF855" ma:contentTypeVersion="18" ma:contentTypeDescription="Create a new document." ma:contentTypeScope="" ma:versionID="0b9a73b11b78d9b1a616304011dfd6dd">
  <xsd:schema xmlns:xsd="http://www.w3.org/2001/XMLSchema" xmlns:xs="http://www.w3.org/2001/XMLSchema" xmlns:p="http://schemas.microsoft.com/office/2006/metadata/properties" xmlns:ns2="98632af8-f0f7-4909-8d3b-3fa0ae29174e" xmlns:ns3="62d9defd-4df0-4441-86a2-2946f6f36223" targetNamespace="http://schemas.microsoft.com/office/2006/metadata/properties" ma:root="true" ma:fieldsID="52e876861903e5369f865ccb07ebbffe" ns2:_="" ns3:_="">
    <xsd:import namespace="98632af8-f0f7-4909-8d3b-3fa0ae29174e"/>
    <xsd:import namespace="62d9defd-4df0-4441-86a2-2946f6f36223"/>
    <xsd:element name="properties">
      <xsd:complexType>
        <xsd:sequence>
          <xsd:element name="documentManagement">
            <xsd:complexType>
              <xsd:all>
                <xsd:element ref="ns2:Lead" minOccurs="0"/>
                <xsd:element ref="ns2:l3ef195983494aa08df6680b90eadec9" minOccurs="0"/>
                <xsd:element ref="ns2:TaxCatchAll" minOccurs="0"/>
                <xsd:element ref="ns2:StrategicPriority" minOccurs="0"/>
                <xsd:element ref="ns3:PresentationDate" minOccurs="0"/>
                <xsd:element ref="ns2:kbf2419bef1e49d6ae1c4608cf714e9f" minOccurs="0"/>
                <xsd:element ref="ns3:PresenterNotes" minOccurs="0"/>
                <xsd:element ref="ns3:MediaServiceMetadata" minOccurs="0"/>
                <xsd:element ref="ns3:MediaServiceFastMetadata" minOccurs="0"/>
                <xsd:element ref="ns3:MediaServiceSearchProperties" minOccurs="0"/>
                <xsd:element ref="ns3:MediaServiceObjectDetectorVersions" minOccurs="0"/>
                <xsd:element ref="ns2:PolicyDept" minOccurs="0"/>
                <xsd:element ref="ns3:Audience" minOccurs="0"/>
                <xsd:element ref="ns3:Author0" minOccurs="0"/>
                <xsd:element ref="ns3:FileType" minOccurs="0"/>
                <xsd:element ref="ns3:Test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632af8-f0f7-4909-8d3b-3fa0ae29174e" elementFormDefault="qualified">
    <xsd:import namespace="http://schemas.microsoft.com/office/2006/documentManagement/types"/>
    <xsd:import namespace="http://schemas.microsoft.com/office/infopath/2007/PartnerControls"/>
    <xsd:element name="Lead" ma:index="8" nillable="true" ma:displayName="PresenterAuthor" ma:description="The Presenter or Author" ma:format="Dropdown" ma:list="UserInfo" ma:SharePointGroup="0" ma:internalName="Lead"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3ef195983494aa08df6680b90eadec9" ma:index="10" nillable="true" ma:taxonomy="true" ma:internalName="l3ef195983494aa08df6680b90eadec9" ma:taxonomyFieldName="PolicyTopics" ma:displayName="PolicyTopic" ma:default="" ma:fieldId="{53ef1959-8349-4aa0-8df6-680b90eadec9}" ma:sspId="7faf65ab-d520-4728-9c35-52dd94359ed6" ma:termSetId="41b99396-c6bf-4ed0-a771-babf1bf11878"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1e644703-3849-4c84-8b35-b22701027628}" ma:internalName="TaxCatchAll" ma:showField="CatchAllData" ma:web="98632af8-f0f7-4909-8d3b-3fa0ae29174e">
      <xsd:complexType>
        <xsd:complexContent>
          <xsd:extension base="dms:MultiChoiceLookup">
            <xsd:sequence>
              <xsd:element name="Value" type="dms:Lookup" maxOccurs="unbounded" minOccurs="0" nillable="true"/>
            </xsd:sequence>
          </xsd:extension>
        </xsd:complexContent>
      </xsd:complexType>
    </xsd:element>
    <xsd:element name="StrategicPriority" ma:index="12" nillable="true" ma:displayName="StrategicPriority" ma:format="Dropdown" ma:internalName="StrategicPriority">
      <xsd:simpleType>
        <xsd:restriction base="dms:Choice">
          <xsd:enumeration value="Privacy and Transparency in a Modern Government"/>
          <xsd:enumeration value="Children and Youth in a Digital World"/>
          <xsd:enumeration value="Next-Generation Law Enforcement"/>
          <xsd:enumeration value="Trust in Digital Health"/>
          <xsd:enumeration value="Ontario Private-Sector Privacy Law"/>
        </xsd:restriction>
      </xsd:simpleType>
    </xsd:element>
    <xsd:element name="kbf2419bef1e49d6ae1c4608cf714e9f" ma:index="15" nillable="true" ma:taxonomy="true" ma:internalName="kbf2419bef1e49d6ae1c4608cf714e9f" ma:taxonomyFieldName="TopicTags" ma:displayName="TopicTags" ma:default="" ma:fieldId="{4bf2419b-ef1e-49d6-ae1c-4608cf714e9f}" ma:taxonomyMulti="true" ma:sspId="7faf65ab-d520-4728-9c35-52dd94359ed6" ma:termSetId="41b99396-c6bf-4ed0-a771-babf1bf11878" ma:anchorId="00000000-0000-0000-0000-000000000000" ma:open="false" ma:isKeyword="false">
      <xsd:complexType>
        <xsd:sequence>
          <xsd:element ref="pc:Terms" minOccurs="0" maxOccurs="1"/>
        </xsd:sequence>
      </xsd:complexType>
    </xsd:element>
    <xsd:element name="PolicyDept" ma:index="21" nillable="true" ma:displayName="PolicyDept" ma:description="This is a required column for Consultation files" ma:format="Dropdown" ma:internalName="PolicyDept">
      <xsd:simpleType>
        <xsd:restriction base="dms:Choice">
          <xsd:enumeration value="Health Policy"/>
          <xsd:enumeration value="Policy"/>
          <xsd:enumeration value="Tech Policy"/>
          <xsd:enumeration value="Legal"/>
        </xsd:restriction>
      </xsd:simpleType>
    </xsd:element>
  </xsd:schema>
  <xsd:schema xmlns:xsd="http://www.w3.org/2001/XMLSchema" xmlns:xs="http://www.w3.org/2001/XMLSchema" xmlns:dms="http://schemas.microsoft.com/office/2006/documentManagement/types" xmlns:pc="http://schemas.microsoft.com/office/infopath/2007/PartnerControls" targetNamespace="62d9defd-4df0-4441-86a2-2946f6f36223" elementFormDefault="qualified">
    <xsd:import namespace="http://schemas.microsoft.com/office/2006/documentManagement/types"/>
    <xsd:import namespace="http://schemas.microsoft.com/office/infopath/2007/PartnerControls"/>
    <xsd:element name="PresentationDate" ma:index="13" nillable="true" ma:displayName="PresentationDate" ma:description="The date the presentation was given" ma:format="DateOnly" ma:internalName="PresentationDate">
      <xsd:simpleType>
        <xsd:restriction base="dms:DateTime"/>
      </xsd:simpleType>
    </xsd:element>
    <xsd:element name="PresenterNotes" ma:index="16" nillable="true" ma:displayName="PresenterNotes" ma:description="Add any comments or notes that someone might want to know if they plan to use this presentation" ma:format="Dropdown" ma:internalName="PresenterNotes">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Audience" ma:index="22" nillable="true" ma:displayName="Audience" ma:format="Dropdown" ma:internalName="Audience">
      <xsd:simpleType>
        <xsd:restriction base="dms:Choice">
          <xsd:enumeration value="Internal"/>
          <xsd:enumeration value="External"/>
          <xsd:enumeration value="General Public"/>
        </xsd:restriction>
      </xsd:simpleType>
    </xsd:element>
    <xsd:element name="Author0" ma:index="23" nillable="true" ma:displayName="Author" ma:description="The original author of the slides" ma:format="Dropdown" ma:internalName="Author0">
      <xsd:simpleType>
        <xsd:restriction base="dms:Text">
          <xsd:maxLength value="255"/>
        </xsd:restriction>
      </xsd:simpleType>
    </xsd:element>
    <xsd:element name="FileType" ma:index="24" nillable="true" ma:displayName="FileType" ma:description="Power automate will populate this column for a view" ma:format="Dropdown" ma:internalName="FileType">
      <xsd:simpleType>
        <xsd:restriction base="dms:Choice">
          <xsd:enumeration value="Presentation"/>
          <xsd:enumeration value="Speaking Notes"/>
        </xsd:restriction>
      </xsd:simpleType>
    </xsd:element>
    <xsd:element name="TestPerson" ma:index="25" nillable="true" ma:displayName="TestPerson" ma:format="Dropdown" ma:list="UserInfo" ma:SharePointGroup="0" ma:internalName="Test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8632af8-f0f7-4909-8d3b-3fa0ae29174e">
      <Value>19</Value>
    </TaxCatchAll>
    <StrategicPriority xmlns="98632af8-f0f7-4909-8d3b-3fa0ae29174e" xsi:nil="true"/>
    <FileType xmlns="62d9defd-4df0-4441-86a2-2946f6f36223">Presentation</FileType>
    <kbf2419bef1e49d6ae1c4608cf714e9f xmlns="98632af8-f0f7-4909-8d3b-3fa0ae29174e">
      <Terms xmlns="http://schemas.microsoft.com/office/infopath/2007/PartnerControls"/>
    </kbf2419bef1e49d6ae1c4608cf714e9f>
    <PresentationDate xmlns="62d9defd-4df0-4441-86a2-2946f6f36223">2025-10-06T04:00:00+00:00</PresentationDate>
    <PolicyDept xmlns="98632af8-f0f7-4909-8d3b-3fa0ae29174e">Policy</PolicyDept>
    <PresenterNotes xmlns="62d9defd-4df0-4441-86a2-2946f6f36223" xsi:nil="true"/>
    <Author0 xmlns="62d9defd-4df0-4441-86a2-2946f6f36223" xsi:nil="true"/>
    <Lead xmlns="98632af8-f0f7-4909-8d3b-3fa0ae29174e">
      <UserInfo>
        <DisplayName>Karishma Firdausi</DisplayName>
        <AccountId>28</AccountId>
        <AccountType/>
      </UserInfo>
    </Lead>
    <Audience xmlns="62d9defd-4df0-4441-86a2-2946f6f36223" xsi:nil="true"/>
    <TestPerson xmlns="62d9defd-4df0-4441-86a2-2946f6f36223">
      <UserInfo>
        <DisplayName/>
        <AccountId xsi:nil="true"/>
        <AccountType/>
      </UserInfo>
    </TestPerson>
    <l3ef195983494aa08df6680b90eadec9 xmlns="98632af8-f0f7-4909-8d3b-3fa0ae29174e">
      <Terms xmlns="http://schemas.microsoft.com/office/infopath/2007/PartnerControls">
        <TermInfo xmlns="http://schemas.microsoft.com/office/infopath/2007/PartnerControls">
          <TermName xmlns="http://schemas.microsoft.com/office/infopath/2007/PartnerControls">Access to Information</TermName>
          <TermId xmlns="http://schemas.microsoft.com/office/infopath/2007/PartnerControls">b3f98a55-81ce-403a-a570-99fb03238291</TermId>
        </TermInfo>
      </Terms>
    </l3ef195983494aa08df6680b90eadec9>
  </documentManagement>
</p:properties>
</file>

<file path=customXml/itemProps1.xml><?xml version="1.0" encoding="utf-8"?>
<ds:datastoreItem xmlns:ds="http://schemas.openxmlformats.org/officeDocument/2006/customXml" ds:itemID="{A7D52325-9168-48BC-BE85-DD21DC078D54}">
  <ds:schemaRefs>
    <ds:schemaRef ds:uri="http://schemas.microsoft.com/sharepoint/v3/contenttype/forms"/>
  </ds:schemaRefs>
</ds:datastoreItem>
</file>

<file path=customXml/itemProps2.xml><?xml version="1.0" encoding="utf-8"?>
<ds:datastoreItem xmlns:ds="http://schemas.openxmlformats.org/officeDocument/2006/customXml" ds:itemID="{7C88355A-3923-4C13-93A9-76C51DF94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632af8-f0f7-4909-8d3b-3fa0ae29174e"/>
    <ds:schemaRef ds:uri="62d9defd-4df0-4441-86a2-2946f6f362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671DE6-EA53-46B0-A110-417DBC0A8005}">
  <ds:schemaRefs>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77328dad-fe31-43db-91d6-b8f21e9aa9ee"/>
    <ds:schemaRef ds:uri="http://www.w3.org/XML/1998/namespace"/>
    <ds:schemaRef ds:uri="http://schemas.microsoft.com/office/2006/documentManagement/types"/>
    <ds:schemaRef ds:uri="http://schemas.openxmlformats.org/package/2006/metadata/core-properties"/>
    <ds:schemaRef ds:uri="626f82d9-d751-4807-b4b2-92d9aadfc995"/>
    <ds:schemaRef ds:uri="http://purl.org/dc/dcmitype/"/>
    <ds:schemaRef ds:uri="98632af8-f0f7-4909-8d3b-3fa0ae29174e"/>
    <ds:schemaRef ds:uri="62d9defd-4df0-4441-86a2-2946f6f36223"/>
  </ds:schemaRefs>
</ds:datastoreItem>
</file>

<file path=docMetadata/LabelInfo.xml><?xml version="1.0" encoding="utf-8"?>
<clbl:labelList xmlns:clbl="http://schemas.microsoft.com/office/2020/mipLabelMetadata">
  <clbl:label id="{ee08da3e-170f-4658-8e7e-c8ed521eede9}" enabled="0" method="" siteId="{ee08da3e-170f-4658-8e7e-c8ed521eede9}" removed="1"/>
</clbl:labelList>
</file>

<file path=docProps/app.xml><?xml version="1.0" encoding="utf-8"?>
<Properties xmlns="http://schemas.openxmlformats.org/officeDocument/2006/extended-properties" xmlns:vt="http://schemas.openxmlformats.org/officeDocument/2006/docPropsVTypes">
  <Template/>
  <TotalTime>4784</TotalTime>
  <Words>660</Words>
  <Application>Microsoft Office PowerPoint</Application>
  <PresentationFormat>Widescreen</PresentationFormat>
  <Paragraphs>87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IPCTheme1</vt:lpstr>
      <vt:lpstr>Sharing Information in Situations Involving  Intimate Partner Violence: Guidance for Professionals    Karishma Firdausi, Policy Analyst Office of the Information and Privacy Commissioner of Ontario</vt:lpstr>
      <vt:lpstr>INFORMATION AND PRIVACY COMMISSIONER OF ONTARIO</vt:lpstr>
      <vt:lpstr>2022 CORONER’S INQUEST AND JURY RECOMMENDATION 78 What led the IPC to develop guidance around information sharing for IPV prevention?</vt:lpstr>
      <vt:lpstr>CONSULTATIONS AND GUIDE DEVELOPMENT PROCESS Who did the IPC consult when developing this guidance?</vt:lpstr>
      <vt:lpstr>PowerPoint Presentation</vt:lpstr>
      <vt:lpstr>LESSONS LEARNED What were some lessons learned from the Regulators perspective?</vt:lpstr>
      <vt:lpstr>QUESTIONS?</vt:lpstr>
      <vt:lpstr>EMAIL CONTACT INFORMATION</vt:lpstr>
    </vt:vector>
  </TitlesOfParts>
  <Company>IPC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Lata Sookoo</dc:creator>
  <cp:lastModifiedBy>Karishma Firdausi</cp:lastModifiedBy>
  <cp:revision>64</cp:revision>
  <cp:lastPrinted>2019-02-07T16:10:43Z</cp:lastPrinted>
  <dcterms:created xsi:type="dcterms:W3CDTF">2017-09-02T03:14:34Z</dcterms:created>
  <dcterms:modified xsi:type="dcterms:W3CDTF">2025-10-03T17:02:57Z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0x010100D605AF2AD97D7447A489D48F445AF855</vt:lpwstr>
  </property>
  <property fmtid="{D5CDD505-2E9C-101B-9397-08002B2CF9AE}" pid="3" name="MediaServiceImageTags">
    <vt:lpwstr/>
  </property>
  <property fmtid="{D5CDD505-2E9C-101B-9397-08002B2CF9AE}" pid="4" name="Related_x0020_topics">
    <vt:lpwstr/>
  </property>
  <property fmtid="{D5CDD505-2E9C-101B-9397-08002B2CF9AE}" pid="5" name="DocumentType">
    <vt:lpwstr>83;#Presentation|22862c6d-2e0e-4102-80b2-b99de4b67a95</vt:lpwstr>
  </property>
  <property fmtid="{D5CDD505-2E9C-101B-9397-08002B2CF9AE}" pid="6" name="PolicyTopic">
    <vt:lpwstr/>
  </property>
  <property fmtid="{D5CDD505-2E9C-101B-9397-08002B2CF9AE}" pid="7" name="Related topics">
    <vt:lpwstr/>
  </property>
  <property fmtid="{D5CDD505-2E9C-101B-9397-08002B2CF9AE}" pid="8" name="PolicyTopics">
    <vt:lpwstr>19;#Access to Information|b3f98a55-81ce-403a-a570-99fb03238291</vt:lpwstr>
  </property>
  <property fmtid="{D5CDD505-2E9C-101B-9397-08002B2CF9AE}" pid="9" name="TopicTags">
    <vt:lpwstr/>
  </property>
</Properties>
</file>