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2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56" r:id="rId2"/>
    <p:sldId id="259" r:id="rId3"/>
    <p:sldId id="258" r:id="rId4"/>
    <p:sldId id="261" r:id="rId5"/>
    <p:sldId id="262" r:id="rId6"/>
    <p:sldId id="284" r:id="rId7"/>
    <p:sldId id="264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5" r:id="rId16"/>
    <p:sldId id="326" r:id="rId17"/>
    <p:sldId id="270" r:id="rId18"/>
    <p:sldId id="320" r:id="rId19"/>
    <p:sldId id="321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22" r:id="rId28"/>
    <p:sldId id="312" r:id="rId29"/>
    <p:sldId id="323" r:id="rId30"/>
    <p:sldId id="324" r:id="rId31"/>
  </p:sldIdLst>
  <p:sldSz cx="9144000" cy="5143500" type="screen16x9"/>
  <p:notesSz cx="7315200" cy="9601200"/>
  <p:embeddedFontLst>
    <p:embeddedFont>
      <p:font typeface="Archiv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Encode Sans Black" panose="020B0604020202020204" charset="0"/>
      <p:bold r:id="rId41"/>
    </p:embeddedFont>
    <p:embeddedFont>
      <p:font typeface="Encode Sans Medium" panose="020B0604020202020204" charset="0"/>
      <p:regular r:id="rId42"/>
      <p:bold r:id="rId43"/>
    </p:embeddedFont>
    <p:embeddedFont>
      <p:font typeface="Fredoka One" panose="020B0604020202020204" charset="0"/>
      <p:regular r:id="rId44"/>
    </p:embeddedFont>
    <p:embeddedFont>
      <p:font typeface="Palanquin Dark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539">
          <p15:clr>
            <a:srgbClr val="9AA0A6"/>
          </p15:clr>
        </p15:guide>
        <p15:guide id="2" pos="4679">
          <p15:clr>
            <a:srgbClr val="9AA0A6"/>
          </p15:clr>
        </p15:guide>
        <p15:guide id="3" orient="horz" pos="883">
          <p15:clr>
            <a:srgbClr val="9AA0A6"/>
          </p15:clr>
        </p15:guide>
        <p15:guide id="4" orient="horz" pos="2446">
          <p15:clr>
            <a:srgbClr val="9AA0A6"/>
          </p15:clr>
        </p15:guide>
        <p15:guide id="5" pos="1161">
          <p15:clr>
            <a:srgbClr val="9AA0A6"/>
          </p15:clr>
        </p15:guide>
        <p15:guide id="6" pos="2151">
          <p15:clr>
            <a:srgbClr val="9AA0A6"/>
          </p15:clr>
        </p15:guide>
        <p15:guide id="7" pos="1465">
          <p15:clr>
            <a:srgbClr val="9AA0A6"/>
          </p15:clr>
        </p15:guide>
        <p15:guide id="8" pos="18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AD68CA-F42B-4546-8202-478D4EFEFA6B}">
  <a:tblStyle styleId="{83AD68CA-F42B-4546-8202-478D4EFEFA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0547"/>
  </p:normalViewPr>
  <p:slideViewPr>
    <p:cSldViewPr snapToGrid="0">
      <p:cViewPr varScale="1">
        <p:scale>
          <a:sx n="88" d="100"/>
          <a:sy n="88" d="100"/>
        </p:scale>
        <p:origin x="1056" y="-606"/>
      </p:cViewPr>
      <p:guideLst>
        <p:guide pos="3539"/>
        <p:guide pos="4679"/>
        <p:guide orient="horz" pos="883"/>
        <p:guide orient="horz" pos="2446"/>
        <p:guide pos="1161"/>
        <p:guide pos="2151"/>
        <p:guide pos="1465"/>
        <p:guide pos="18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por Dimensión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Indices!$C$4:$C$9</c:f>
              <c:numCache>
                <c:formatCode>0.0%</c:formatCode>
                <c:ptCount val="6"/>
                <c:pt idx="0">
                  <c:v>0.67999999999999994</c:v>
                </c:pt>
                <c:pt idx="1">
                  <c:v>0.7222222222222221</c:v>
                </c:pt>
                <c:pt idx="2">
                  <c:v>0.42367724867724871</c:v>
                </c:pt>
                <c:pt idx="3">
                  <c:v>0.56755952380952379</c:v>
                </c:pt>
                <c:pt idx="4">
                  <c:v>0.66041666666666665</c:v>
                </c:pt>
                <c:pt idx="5">
                  <c:v>0.47499999999999998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11-4862-B85E-08AFCD842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4113792"/>
        <c:axId val="204118888"/>
      </c:barChart>
      <c:catAx>
        <c:axId val="2041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18888"/>
        <c:crosses val="autoZero"/>
        <c:auto val="1"/>
        <c:lblAlgn val="ctr"/>
        <c:lblOffset val="100"/>
        <c:noMultiLvlLbl val="0"/>
      </c:catAx>
      <c:valAx>
        <c:axId val="20411888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1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dirty="0"/>
              <a:t>evaluación </a:t>
            </a:r>
            <a:r>
              <a:rPr lang="es-CL" sz="1600" dirty="0" err="1"/>
              <a:t>uruguay</a:t>
            </a:r>
            <a:r>
              <a:rPr lang="es-CL" sz="1600" dirty="0"/>
              <a:t> según dimensiones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Indices!$K$4:$K$9</c:f>
              <c:numCache>
                <c:formatCode>0.0%</c:formatCode>
                <c:ptCount val="6"/>
                <c:pt idx="0">
                  <c:v>1</c:v>
                </c:pt>
                <c:pt idx="1">
                  <c:v>0.7407407407407407</c:v>
                </c:pt>
                <c:pt idx="2">
                  <c:v>0.73124999999999996</c:v>
                </c:pt>
                <c:pt idx="3">
                  <c:v>0.76190476190476197</c:v>
                </c:pt>
                <c:pt idx="4">
                  <c:v>0.8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A9-4F7E-A0E6-B1BE2A7111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3271712"/>
        <c:axId val="203268968"/>
      </c:barChart>
      <c:catAx>
        <c:axId val="20327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268968"/>
        <c:crosses val="autoZero"/>
        <c:auto val="1"/>
        <c:lblAlgn val="ctr"/>
        <c:lblOffset val="100"/>
        <c:noMultiLvlLbl val="0"/>
      </c:catAx>
      <c:valAx>
        <c:axId val="2032689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327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dirty="0"/>
              <a:t>EVALUACIÓN ARGENTINA (NACIONAL)</a:t>
            </a:r>
            <a:r>
              <a:rPr lang="es-CL" sz="1600" baseline="0" dirty="0"/>
              <a:t> SEGÚN DIMENSIONES</a:t>
            </a:r>
            <a:endParaRPr lang="es-CL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Indices!$F$4:$F$9</c:f>
              <c:numCache>
                <c:formatCode>0.0%</c:formatCode>
                <c:ptCount val="6"/>
                <c:pt idx="0">
                  <c:v>0.92222222222222217</c:v>
                </c:pt>
                <c:pt idx="1">
                  <c:v>0.86481481481481481</c:v>
                </c:pt>
                <c:pt idx="2">
                  <c:v>0.46517857142857144</c:v>
                </c:pt>
                <c:pt idx="3">
                  <c:v>0.74285714285714288</c:v>
                </c:pt>
                <c:pt idx="4">
                  <c:v>0.85</c:v>
                </c:pt>
                <c:pt idx="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4A-4B48-86D3-E4B9A1B058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464264"/>
        <c:axId val="207462304"/>
      </c:barChart>
      <c:catAx>
        <c:axId val="207464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7462304"/>
        <c:crosses val="autoZero"/>
        <c:auto val="1"/>
        <c:lblAlgn val="ctr"/>
        <c:lblOffset val="100"/>
        <c:noMultiLvlLbl val="0"/>
      </c:catAx>
      <c:valAx>
        <c:axId val="207462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746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EVALUACIÓN MÉXICO (NACIONAL) SEGUN DUMENSIONES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Indices!$H$4:$H$9</c:f>
              <c:numCache>
                <c:formatCode>0.0%</c:formatCode>
                <c:ptCount val="6"/>
                <c:pt idx="0">
                  <c:v>0.70277777777777783</c:v>
                </c:pt>
                <c:pt idx="1">
                  <c:v>0.83148148148148149</c:v>
                </c:pt>
                <c:pt idx="2">
                  <c:v>0.73839285714285707</c:v>
                </c:pt>
                <c:pt idx="3">
                  <c:v>0.75476190476190474</c:v>
                </c:pt>
                <c:pt idx="4">
                  <c:v>0.3833333333333333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A3-43B5-90AF-B3A67EDCBE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465832"/>
        <c:axId val="207467008"/>
      </c:barChart>
      <c:catAx>
        <c:axId val="207465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7467008"/>
        <c:crosses val="autoZero"/>
        <c:auto val="1"/>
        <c:lblAlgn val="ctr"/>
        <c:lblOffset val="100"/>
        <c:noMultiLvlLbl val="0"/>
      </c:catAx>
      <c:valAx>
        <c:axId val="207467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7465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PANAMÁ SEGÚN DIMENSIONES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Indices!$I$4:$I$9</c:f>
              <c:numCache>
                <c:formatCode>0.0%</c:formatCode>
                <c:ptCount val="6"/>
                <c:pt idx="0">
                  <c:v>0.63888888888888884</c:v>
                </c:pt>
                <c:pt idx="1">
                  <c:v>0.68148148148148147</c:v>
                </c:pt>
                <c:pt idx="2">
                  <c:v>0.30386904761904765</c:v>
                </c:pt>
                <c:pt idx="3">
                  <c:v>0.92380952380952397</c:v>
                </c:pt>
                <c:pt idx="4">
                  <c:v>0.76666666666666661</c:v>
                </c:pt>
                <c:pt idx="5">
                  <c:v>0.42499999999999999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4-4CE8-AB81-F09893855C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466224"/>
        <c:axId val="207463872"/>
      </c:barChart>
      <c:catAx>
        <c:axId val="207466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7463872"/>
        <c:crosses val="autoZero"/>
        <c:auto val="1"/>
        <c:lblAlgn val="ctr"/>
        <c:lblOffset val="100"/>
        <c:noMultiLvlLbl val="0"/>
      </c:catAx>
      <c:valAx>
        <c:axId val="2074638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7466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PERÚ SEGÚN DIMENSIONES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Indices!$J$4:$J$9</c:f>
              <c:numCache>
                <c:formatCode>0.0%</c:formatCode>
                <c:ptCount val="6"/>
                <c:pt idx="0">
                  <c:v>0.60555555555555562</c:v>
                </c:pt>
                <c:pt idx="1">
                  <c:v>0.77777777777777768</c:v>
                </c:pt>
                <c:pt idx="2">
                  <c:v>0.22053571428571428</c:v>
                </c:pt>
                <c:pt idx="3">
                  <c:v>0.52619047619047621</c:v>
                </c:pt>
                <c:pt idx="4">
                  <c:v>0.81666666666666665</c:v>
                </c:pt>
                <c:pt idx="5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A7-41BA-B33B-8C4FEAF1E1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468576"/>
        <c:axId val="207468968"/>
      </c:barChart>
      <c:catAx>
        <c:axId val="20746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7468968"/>
        <c:crosses val="autoZero"/>
        <c:auto val="1"/>
        <c:lblAlgn val="ctr"/>
        <c:lblOffset val="100"/>
        <c:noMultiLvlLbl val="0"/>
      </c:catAx>
      <c:valAx>
        <c:axId val="2074689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746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GUATEMALA SEGÚN DIMENSIONES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Indices!$G$4:$G$9</c:f>
              <c:numCache>
                <c:formatCode>0.0%</c:formatCode>
                <c:ptCount val="6"/>
                <c:pt idx="0">
                  <c:v>0.33333333333333331</c:v>
                </c:pt>
                <c:pt idx="1">
                  <c:v>0.72777777777777775</c:v>
                </c:pt>
                <c:pt idx="2">
                  <c:v>3.3035714285714286E-2</c:v>
                </c:pt>
                <c:pt idx="3">
                  <c:v>1.6666666666666666E-2</c:v>
                </c:pt>
                <c:pt idx="4">
                  <c:v>0.5</c:v>
                </c:pt>
                <c:pt idx="5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2-4D3F-8D5A-F0106E65B5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7668192"/>
        <c:axId val="207669368"/>
      </c:barChart>
      <c:catAx>
        <c:axId val="207668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7669368"/>
        <c:crosses val="autoZero"/>
        <c:auto val="1"/>
        <c:lblAlgn val="ctr"/>
        <c:lblOffset val="100"/>
        <c:noMultiLvlLbl val="0"/>
      </c:catAx>
      <c:valAx>
        <c:axId val="2076693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766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VENEZUELA SEGÚN DIMENSIONES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Indices!$L$4:$L$9</c:f>
              <c:numCache>
                <c:formatCode>0.0%</c:formatCode>
                <c:ptCount val="6"/>
                <c:pt idx="0">
                  <c:v>0.33333333333333331</c:v>
                </c:pt>
                <c:pt idx="1">
                  <c:v>0.37037037037037035</c:v>
                </c:pt>
                <c:pt idx="2">
                  <c:v>3.5714285714285712E-2</c:v>
                </c:pt>
                <c:pt idx="3">
                  <c:v>0</c:v>
                </c:pt>
                <c:pt idx="4">
                  <c:v>0.21666666666666667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8-4E5F-BD22-ECDFFA75E2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49482352"/>
        <c:axId val="149482744"/>
      </c:barChart>
      <c:catAx>
        <c:axId val="149482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9482744"/>
        <c:crosses val="autoZero"/>
        <c:auto val="1"/>
        <c:lblAlgn val="ctr"/>
        <c:lblOffset val="100"/>
        <c:noMultiLvlLbl val="0"/>
      </c:catAx>
      <c:valAx>
        <c:axId val="1494827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948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 dirty="0"/>
              <a:t>Evaluación d1. disposiciones generales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Vert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Indices!$B$12:$B$14</c:f>
              <c:strCache>
                <c:ptCount val="3"/>
                <c:pt idx="0">
                  <c:v>1.1 Garantizar el derecho de toda persona a vivir en un medio ambiente sano y otros derechos humanos. </c:v>
                </c:pt>
                <c:pt idx="1">
                  <c:v>1.2 Adoptar las medidas necesarias para garantizar la implementación. </c:v>
                </c:pt>
                <c:pt idx="2">
                  <c:v>1.3 Proporcionar al público información para aumentar el conocimiento sobre los derechos de acceso. </c:v>
                </c:pt>
              </c:strCache>
            </c:strRef>
          </c:cat>
          <c:val>
            <c:numRef>
              <c:f>Indices!$C$12:$C$14</c:f>
              <c:numCache>
                <c:formatCode>0.0%</c:formatCode>
                <c:ptCount val="3"/>
                <c:pt idx="0">
                  <c:v>0.97499999999999998</c:v>
                </c:pt>
                <c:pt idx="1">
                  <c:v>0.39</c:v>
                </c:pt>
                <c:pt idx="2">
                  <c:v>0.67500000000000004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4-457B-BDA6-CC181AD337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axId val="204114968"/>
        <c:axId val="204120456"/>
      </c:barChart>
      <c:catAx>
        <c:axId val="204114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20456"/>
        <c:crosses val="autoZero"/>
        <c:auto val="1"/>
        <c:lblAlgn val="ctr"/>
        <c:lblOffset val="100"/>
        <c:noMultiLvlLbl val="0"/>
      </c:catAx>
      <c:valAx>
        <c:axId val="20412045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14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/>
              <a:t>evaluación d2. accesibilidad a la información ambiental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Indices!$B$16:$B$24</c:f>
              <c:strCache>
                <c:ptCount val="9"/>
                <c:pt idx="0">
                  <c:v>2.1 Garantizar el derecho del público de acceder a la información ambiental. </c:v>
                </c:pt>
                <c:pt idx="1">
                  <c:v>2.2 Facilitar el acceso a la información ambiental de las personas o grupos en situación de vulnerabilidad. </c:v>
                </c:pt>
                <c:pt idx="2">
                  <c:v>2.3 Comunicar la denegacióN por estar en el régimen de excepciones establecido en la legislación nacional. </c:v>
                </c:pt>
                <c:pt idx="3">
                  <c:v>2.4 Obligaciones en materia de derechos humanos y alentar regímenes de excepciones que favorezcan el acceso a la información. </c:v>
                </c:pt>
                <c:pt idx="4">
                  <c:v>2.5 Establecer legalmente los motivos de denegación y tomar en cuenta el interés público. </c:v>
                </c:pt>
                <c:pt idx="5">
                  <c:v> 2.6 Condiciones aplicables para la entrega de información ambiental </c:v>
                </c:pt>
                <c:pt idx="6">
                  <c:v>2.7 Responder a las solicitudes en un plazo limitado y comunicar sus derechos de impugnaciòn</c:v>
                </c:pt>
                <c:pt idx="7">
                  <c:v>2.8 Entrega de informaciòn, derivaciòn, costos  y justificaciòn de su inexistencia</c:v>
                </c:pt>
                <c:pt idx="8">
                  <c:v>2.9 Establecer o designar uno o varios mecanismos de revisión independientes. </c:v>
                </c:pt>
              </c:strCache>
            </c:strRef>
          </c:cat>
          <c:val>
            <c:numRef>
              <c:f>Indices!$C$16:$C$24</c:f>
              <c:numCache>
                <c:formatCode>0.0%</c:formatCode>
                <c:ptCount val="9"/>
                <c:pt idx="0">
                  <c:v>0.79666666666666663</c:v>
                </c:pt>
                <c:pt idx="1">
                  <c:v>0.44444444444444442</c:v>
                </c:pt>
                <c:pt idx="2">
                  <c:v>0.77777777777777779</c:v>
                </c:pt>
                <c:pt idx="3">
                  <c:v>0.91666666666666663</c:v>
                </c:pt>
                <c:pt idx="4">
                  <c:v>0.79629629629629628</c:v>
                </c:pt>
                <c:pt idx="5">
                  <c:v>0.64814814814814814</c:v>
                </c:pt>
                <c:pt idx="6">
                  <c:v>0.79629629629629628</c:v>
                </c:pt>
                <c:pt idx="7">
                  <c:v>0.67222222222222217</c:v>
                </c:pt>
                <c:pt idx="8">
                  <c:v>0.69259259259259265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E2-4FF6-B42B-5326263C7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4121240"/>
        <c:axId val="204114184"/>
      </c:barChart>
      <c:catAx>
        <c:axId val="20412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14184"/>
        <c:crosses val="autoZero"/>
        <c:auto val="1"/>
        <c:lblAlgn val="ctr"/>
        <c:lblOffset val="100"/>
        <c:noMultiLvlLbl val="0"/>
      </c:catAx>
      <c:valAx>
        <c:axId val="20411418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2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/>
              <a:t>evaluación d3. generación y divulgación de información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5.0778612535818342E-2"/>
          <c:y val="0.18698726098770971"/>
          <c:w val="0.92628560764766787"/>
          <c:h val="0.42456410639942166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Indices!$B$26:$B$33</c:f>
              <c:strCache>
                <c:ptCount val="8"/>
                <c:pt idx="0">
                  <c:v>3.1 Garantizar que las autoridades generen, recopilen, pongan a disposición del público la información ambiental. </c:v>
                </c:pt>
                <c:pt idx="1">
                  <c:v>3.2 Contar con uno o más sistemas de información ambiental. </c:v>
                </c:pt>
                <c:pt idx="2">
                  <c:v>3.3 Procurar que la información ambiental se divulgue a las personas o grupos en situación de vulnerabilidad. </c:v>
                </c:pt>
                <c:pt idx="3">
                  <c:v>3.4 Hacer los mejores esfuerzos por publicar y difundir un informe nacional sobre el estado del medio ambiente. </c:v>
                </c:pt>
                <c:pt idx="4">
                  <c:v>3.5 Evaluaciones independientes de desempeño ambiental de las políticas nacionales ambientales. </c:v>
                </c:pt>
                <c:pt idx="5">
                  <c:v>3.6 Promover el acceso a la información ambiental contenida en los acuerdos relativos al uso de bienes, servicios o recursos públicos. </c:v>
                </c:pt>
                <c:pt idx="6">
                  <c:v>3.7 Establecer y actualizar sistemas de archivo y gestión documental. </c:v>
                </c:pt>
                <c:pt idx="7">
                  <c:v>3.8 Adoptar las medidas necesarias para promover el acceso a la información sobre las operaciones del sector privado. </c:v>
                </c:pt>
              </c:strCache>
            </c:strRef>
          </c:cat>
          <c:val>
            <c:numRef>
              <c:f>Indices!$C$26:$C$33</c:f>
              <c:numCache>
                <c:formatCode>0.0%</c:formatCode>
                <c:ptCount val="8"/>
                <c:pt idx="0">
                  <c:v>0.58730158730158732</c:v>
                </c:pt>
                <c:pt idx="1">
                  <c:v>0.60634920634920642</c:v>
                </c:pt>
                <c:pt idx="2">
                  <c:v>0.33333333333333331</c:v>
                </c:pt>
                <c:pt idx="3">
                  <c:v>0.35925925925925928</c:v>
                </c:pt>
                <c:pt idx="4">
                  <c:v>0.32499999999999996</c:v>
                </c:pt>
                <c:pt idx="5">
                  <c:v>0.53125</c:v>
                </c:pt>
                <c:pt idx="6">
                  <c:v>0.125</c:v>
                </c:pt>
                <c:pt idx="7">
                  <c:v>0.4375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C-405B-830F-67E09A535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204117320"/>
        <c:axId val="204117712"/>
      </c:barChart>
      <c:catAx>
        <c:axId val="204117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17712"/>
        <c:crosses val="autoZero"/>
        <c:auto val="1"/>
        <c:lblAlgn val="ctr"/>
        <c:lblOffset val="100"/>
        <c:noMultiLvlLbl val="0"/>
      </c:catAx>
      <c:valAx>
        <c:axId val="2041177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4117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/>
              <a:t>evaluación d4. participación pública en la toma de decisiones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Indices!$B$35:$B$41</c:f>
              <c:strCache>
                <c:ptCount val="7"/>
                <c:pt idx="0">
                  <c:v>4.1 Garantizar mecanismos de participación del público en proyectos y actividades. </c:v>
                </c:pt>
                <c:pt idx="1">
                  <c:v>4.2 Adoptar medidas para asegurar que la participación sea posible desde las etapas iniciales. </c:v>
                </c:pt>
                <c:pt idx="2">
                  <c:v>4.3 Garantizar que el público tenga la oportunidad de presentar observaciones, e informar de las decisiones adoptadas</c:v>
                </c:pt>
                <c:pt idx="3">
                  <c:v>4.4 Cuando se hable mayoritariamente idiomas distintos a los oficiales, velar por que se facilite la comprensión y participación. </c:v>
                </c:pt>
                <c:pt idx="4">
                  <c:v>4.5 Alentar el establecimiento de espacios apropiados de consulta en asuntos ambientales o el uso de los ya existentes. </c:v>
                </c:pt>
                <c:pt idx="5">
                  <c:v>4.6 Realizar esfuerzos para identificar y apoyar a personas y grupos en situación de vulnerabilidad. </c:v>
                </c:pt>
                <c:pt idx="6">
                  <c:v>4.7 Realizar esfuerzos por identificar al público directamente afectado por proyectos y actividades. </c:v>
                </c:pt>
              </c:strCache>
            </c:strRef>
          </c:cat>
          <c:val>
            <c:numRef>
              <c:f>Indices!$C$35:$C$41</c:f>
              <c:numCache>
                <c:formatCode>0.0%</c:formatCode>
                <c:ptCount val="7"/>
                <c:pt idx="0">
                  <c:v>0.75</c:v>
                </c:pt>
                <c:pt idx="1">
                  <c:v>0.64375000000000004</c:v>
                </c:pt>
                <c:pt idx="2">
                  <c:v>0.56666666666666665</c:v>
                </c:pt>
                <c:pt idx="3">
                  <c:v>0.25</c:v>
                </c:pt>
                <c:pt idx="4">
                  <c:v>0.58333333333333326</c:v>
                </c:pt>
                <c:pt idx="5">
                  <c:v>0.58333333333333326</c:v>
                </c:pt>
                <c:pt idx="6">
                  <c:v>0.59583333333333333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D-4FF1-8726-FA83A28F2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9481176"/>
        <c:axId val="149478432"/>
      </c:barChart>
      <c:catAx>
        <c:axId val="14948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9478432"/>
        <c:crosses val="autoZero"/>
        <c:auto val="1"/>
        <c:lblAlgn val="ctr"/>
        <c:lblOffset val="100"/>
        <c:noMultiLvlLbl val="0"/>
      </c:catAx>
      <c:valAx>
        <c:axId val="14947843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948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d5. acceso a la justicia ambiental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Indices!$B$43:$B$46</c:f>
              <c:strCache>
                <c:ptCount val="4"/>
                <c:pt idx="0">
                  <c:v>5.1 Asegurar el acceso a instancias judiciales y administrativas para impugnar y recurrir en cuanto al fondo y el procedimiento. </c:v>
                </c:pt>
                <c:pt idx="1">
                  <c:v>5.2 Establecer determinadas condiciones que garanticen el derecho de acceso a la justicia en asuntos ambientales. </c:v>
                </c:pt>
                <c:pt idx="2">
                  <c:v>5.3 Atender las necesidades de las personas o grupos en situación de vulnerabilidad. </c:v>
                </c:pt>
                <c:pt idx="3">
                  <c:v>5.4 Asegurar que las decisiones adoptadas y su fundamentación estén consignadas por escrito. </c:v>
                </c:pt>
              </c:strCache>
            </c:strRef>
          </c:cat>
          <c:val>
            <c:numRef>
              <c:f>Indices!$C$43:$C$46</c:f>
              <c:numCache>
                <c:formatCode>0.0%</c:formatCode>
                <c:ptCount val="4"/>
                <c:pt idx="0">
                  <c:v>0.79166666666666674</c:v>
                </c:pt>
                <c:pt idx="1">
                  <c:v>0.35000000000000009</c:v>
                </c:pt>
                <c:pt idx="2">
                  <c:v>0.625</c:v>
                </c:pt>
                <c:pt idx="3">
                  <c:v>0.875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8F-4689-8AB0-E783D6E8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9475296"/>
        <c:axId val="149478824"/>
      </c:barChart>
      <c:catAx>
        <c:axId val="14947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9478824"/>
        <c:crosses val="autoZero"/>
        <c:auto val="1"/>
        <c:lblAlgn val="ctr"/>
        <c:lblOffset val="100"/>
        <c:noMultiLvlLbl val="0"/>
      </c:catAx>
      <c:valAx>
        <c:axId val="14947882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947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600"/>
              <a:t>Evaluacion d6. fortalecimiento de capacidades de cooperación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Indices!$B$48:$B$49</c:f>
              <c:strCache>
                <c:ptCount val="2"/>
                <c:pt idx="0">
                  <c:v>6.1 Tomar medidas para fortalecer las capacidades. </c:v>
                </c:pt>
                <c:pt idx="1">
                  <c:v>6.2 Promover actividades y mecanismos de cooperación para aplicar el párrafo 2. </c:v>
                </c:pt>
              </c:strCache>
            </c:strRef>
          </c:cat>
          <c:val>
            <c:numRef>
              <c:f>Indices!$C$48:$C$49</c:f>
              <c:numCache>
                <c:formatCode>0.0%</c:formatCode>
                <c:ptCount val="2"/>
                <c:pt idx="0">
                  <c:v>0.32499999999999996</c:v>
                </c:pt>
                <c:pt idx="1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D-4586-B2CE-73DD9C168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49476864"/>
        <c:axId val="149476080"/>
      </c:barChart>
      <c:catAx>
        <c:axId val="14947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9476080"/>
        <c:crosses val="autoZero"/>
        <c:auto val="1"/>
        <c:lblAlgn val="ctr"/>
        <c:lblOffset val="100"/>
        <c:noMultiLvlLbl val="0"/>
      </c:catAx>
      <c:valAx>
        <c:axId val="14947608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94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POR PAÍS -</a:t>
            </a:r>
            <a:r>
              <a:rPr lang="es-CL" baseline="0"/>
              <a:t> ÍNDICE GENERAL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088C1F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77EB-49E4-93C5-7C5A804F4156}"/>
              </c:ext>
            </c:extLst>
          </c:dPt>
          <c:dPt>
            <c:idx val="6"/>
            <c:invertIfNegative val="0"/>
            <c:bubble3D val="0"/>
            <c:spPr>
              <a:solidFill>
                <a:srgbClr val="088C1F"/>
              </a:solidFill>
              <a:ln>
                <a:noFill/>
              </a:ln>
              <a:effectLst>
                <a:innerShdw blurRad="114300">
                  <a:schemeClr val="accent6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7EB-49E4-93C5-7C5A804F41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Indices!$B$52:$B$61</c:f>
              <c:strCache>
                <c:ptCount val="10"/>
                <c:pt idx="0">
                  <c:v>Chile</c:v>
                </c:pt>
                <c:pt idx="1">
                  <c:v>Uruguay</c:v>
                </c:pt>
                <c:pt idx="2">
                  <c:v>Argentina</c:v>
                </c:pt>
                <c:pt idx="3">
                  <c:v>Paraguay</c:v>
                </c:pt>
                <c:pt idx="4">
                  <c:v>México</c:v>
                </c:pt>
                <c:pt idx="5">
                  <c:v>Panamá</c:v>
                </c:pt>
                <c:pt idx="6">
                  <c:v>Colombia</c:v>
                </c:pt>
                <c:pt idx="7">
                  <c:v>Perú</c:v>
                </c:pt>
                <c:pt idx="8">
                  <c:v>Guatemala</c:v>
                </c:pt>
                <c:pt idx="9">
                  <c:v>Venezuela</c:v>
                </c:pt>
              </c:strCache>
            </c:strRef>
          </c:cat>
          <c:val>
            <c:numRef>
              <c:f>Indices!$C$52:$C$61</c:f>
              <c:numCache>
                <c:formatCode>0.0%</c:formatCode>
                <c:ptCount val="10"/>
                <c:pt idx="0">
                  <c:v>0.87548500881834224</c:v>
                </c:pt>
                <c:pt idx="1">
                  <c:v>0.83898258377425039</c:v>
                </c:pt>
                <c:pt idx="2">
                  <c:v>0.74917879188712522</c:v>
                </c:pt>
                <c:pt idx="3">
                  <c:v>0.6777777777777777</c:v>
                </c:pt>
                <c:pt idx="4">
                  <c:v>0.63095789241622569</c:v>
                </c:pt>
                <c:pt idx="5">
                  <c:v>0.62328593474426808</c:v>
                </c:pt>
                <c:pt idx="6">
                  <c:v>0.58586860670193996</c:v>
                </c:pt>
                <c:pt idx="7">
                  <c:v>0.55362103174603172</c:v>
                </c:pt>
                <c:pt idx="8">
                  <c:v>0.29346891534391534</c:v>
                </c:pt>
                <c:pt idx="9">
                  <c:v>0.15934744268077602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7-4EAC-A4FD-082EE2AC56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43355432"/>
        <c:axId val="129634832"/>
      </c:barChart>
      <c:catAx>
        <c:axId val="14335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29634832"/>
        <c:crosses val="autoZero"/>
        <c:auto val="1"/>
        <c:lblAlgn val="ctr"/>
        <c:lblOffset val="100"/>
        <c:noMultiLvlLbl val="0"/>
      </c:catAx>
      <c:valAx>
        <c:axId val="12963483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335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evaluación chile segun dimensiones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Indices!$B$4:$B$9</c:f>
              <c:strCache>
                <c:ptCount val="6"/>
                <c:pt idx="0">
                  <c:v>1. Disposiciones Generales</c:v>
                </c:pt>
                <c:pt idx="1">
                  <c:v>2. Accesibilidad de la Información Ambiental</c:v>
                </c:pt>
                <c:pt idx="2">
                  <c:v>3. Generaciòn y Divulgaciòn de Informaciòn</c:v>
                </c:pt>
                <c:pt idx="3">
                  <c:v>4. Participación Pública en la Toma de Decisiones</c:v>
                </c:pt>
                <c:pt idx="4">
                  <c:v>5. Acceso a la Justicia Ambiental</c:v>
                </c:pt>
                <c:pt idx="5">
                  <c:v>6. Fortalecimiento de Capacidades de Cooperaciòn</c:v>
                </c:pt>
              </c:strCache>
            </c:strRef>
          </c:cat>
          <c:val>
            <c:numRef>
              <c:f>Indices!$E$4:$E$9</c:f>
              <c:numCache>
                <c:formatCode>0.0%</c:formatCode>
                <c:ptCount val="6"/>
                <c:pt idx="0">
                  <c:v>0.94166666666666676</c:v>
                </c:pt>
                <c:pt idx="1">
                  <c:v>0.9814814814814814</c:v>
                </c:pt>
                <c:pt idx="2">
                  <c:v>0.74047619047619051</c:v>
                </c:pt>
                <c:pt idx="3">
                  <c:v>0.81428571428571428</c:v>
                </c:pt>
                <c:pt idx="4">
                  <c:v>0.95</c:v>
                </c:pt>
                <c:pt idx="5">
                  <c:v>0.82499999999999996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5-40CE-B9C3-4C9CBFC936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03269752"/>
        <c:axId val="203270536"/>
      </c:barChart>
      <c:catAx>
        <c:axId val="203269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03270536"/>
        <c:crosses val="autoZero"/>
        <c:auto val="1"/>
        <c:lblAlgn val="ctr"/>
        <c:lblOffset val="100"/>
        <c:noMultiLvlLbl val="0"/>
      </c:catAx>
      <c:valAx>
        <c:axId val="20327053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03269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976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794a74c9d_0_247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60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12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30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367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2921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078ddddcb_0_3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078ddddcb_0_352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767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078ddddcb_0_3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078ddddcb_0_352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573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078ddddcb_0_3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078ddddcb_0_352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7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14078ddddcb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14078ddddcb_0_6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8369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4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05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c6ac5e8787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c6ac5e8787_0_7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124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45904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6343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06924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82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675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183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351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078ddddcb_0_3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078ddddcb_0_352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994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77b642fd3_0_2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22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078ddddcb_0_3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078ddddcb_0_352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921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4078ddddcb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4078ddddcb_0_1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33342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794a74c9d_0_247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1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77b642fd3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877b642fd3_0_22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29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4078ddddcb_0_35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4078ddddcb_0_352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631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14078ddddc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14078ddddcb_0_7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860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244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809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77b642fd3_0_29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815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 rot="1799982">
            <a:off x="5283549" y="458299"/>
            <a:ext cx="2853026" cy="422450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2375" y="1165675"/>
            <a:ext cx="5778900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22375" y="3514350"/>
            <a:ext cx="4204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046528" y="-1005946"/>
            <a:ext cx="2626957" cy="2917143"/>
            <a:chOff x="-1046528" y="-1005946"/>
            <a:chExt cx="2626957" cy="2917143"/>
          </a:xfrm>
        </p:grpSpPr>
        <p:sp>
          <p:nvSpPr>
            <p:cNvPr id="13" name="Google Shape;13;p2"/>
            <p:cNvSpPr/>
            <p:nvPr/>
          </p:nvSpPr>
          <p:spPr>
            <a:xfrm rot="10800000" flipH="1">
              <a:off x="-960472" y="-1005946"/>
              <a:ext cx="2540901" cy="2917143"/>
            </a:xfrm>
            <a:custGeom>
              <a:avLst/>
              <a:gdLst/>
              <a:ahLst/>
              <a:cxnLst/>
              <a:rect l="l" t="t" r="r" b="b"/>
              <a:pathLst>
                <a:path w="78751" h="90412" fill="none" extrusionOk="0">
                  <a:moveTo>
                    <a:pt x="14555" y="6676"/>
                  </a:moveTo>
                  <a:cubicBezTo>
                    <a:pt x="20533" y="2113"/>
                    <a:pt x="28074" y="1"/>
                    <a:pt x="35320" y="3486"/>
                  </a:cubicBezTo>
                  <a:cubicBezTo>
                    <a:pt x="42629" y="6993"/>
                    <a:pt x="46410" y="16393"/>
                    <a:pt x="43664" y="24019"/>
                  </a:cubicBezTo>
                  <a:cubicBezTo>
                    <a:pt x="42903" y="26152"/>
                    <a:pt x="41699" y="28138"/>
                    <a:pt x="41108" y="30335"/>
                  </a:cubicBezTo>
                  <a:cubicBezTo>
                    <a:pt x="40537" y="32532"/>
                    <a:pt x="40727" y="35172"/>
                    <a:pt x="42396" y="36714"/>
                  </a:cubicBezTo>
                  <a:cubicBezTo>
                    <a:pt x="44382" y="38531"/>
                    <a:pt x="47445" y="38151"/>
                    <a:pt x="50106" y="37834"/>
                  </a:cubicBezTo>
                  <a:cubicBezTo>
                    <a:pt x="58662" y="36820"/>
                    <a:pt x="68463" y="38341"/>
                    <a:pt x="73681" y="45206"/>
                  </a:cubicBezTo>
                  <a:cubicBezTo>
                    <a:pt x="78751" y="51860"/>
                    <a:pt x="77631" y="61979"/>
                    <a:pt x="72265" y="68400"/>
                  </a:cubicBezTo>
                  <a:cubicBezTo>
                    <a:pt x="53824" y="90411"/>
                    <a:pt x="18104" y="73470"/>
                    <a:pt x="6063" y="53043"/>
                  </a:cubicBezTo>
                  <a:cubicBezTo>
                    <a:pt x="1" y="42756"/>
                    <a:pt x="64" y="29067"/>
                    <a:pt x="5070" y="18379"/>
                  </a:cubicBezTo>
                  <a:cubicBezTo>
                    <a:pt x="7119" y="14027"/>
                    <a:pt x="10478" y="9781"/>
                    <a:pt x="14555" y="66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 flipH="1">
              <a:off x="-1046528" y="-942235"/>
              <a:ext cx="2055598" cy="2359979"/>
            </a:xfrm>
            <a:custGeom>
              <a:avLst/>
              <a:gdLst/>
              <a:ahLst/>
              <a:cxnLst/>
              <a:rect l="l" t="t" r="r" b="b"/>
              <a:pathLst>
                <a:path w="78751" h="90412" fill="none" extrusionOk="0">
                  <a:moveTo>
                    <a:pt x="14555" y="6676"/>
                  </a:moveTo>
                  <a:cubicBezTo>
                    <a:pt x="20533" y="2113"/>
                    <a:pt x="28074" y="1"/>
                    <a:pt x="35320" y="3486"/>
                  </a:cubicBezTo>
                  <a:cubicBezTo>
                    <a:pt x="42629" y="6993"/>
                    <a:pt x="46410" y="16393"/>
                    <a:pt x="43664" y="24019"/>
                  </a:cubicBezTo>
                  <a:cubicBezTo>
                    <a:pt x="42903" y="26152"/>
                    <a:pt x="41699" y="28138"/>
                    <a:pt x="41108" y="30335"/>
                  </a:cubicBezTo>
                  <a:cubicBezTo>
                    <a:pt x="40537" y="32532"/>
                    <a:pt x="40727" y="35172"/>
                    <a:pt x="42396" y="36714"/>
                  </a:cubicBezTo>
                  <a:cubicBezTo>
                    <a:pt x="44382" y="38531"/>
                    <a:pt x="47445" y="38151"/>
                    <a:pt x="50106" y="37834"/>
                  </a:cubicBezTo>
                  <a:cubicBezTo>
                    <a:pt x="58662" y="36820"/>
                    <a:pt x="68463" y="38341"/>
                    <a:pt x="73681" y="45206"/>
                  </a:cubicBezTo>
                  <a:cubicBezTo>
                    <a:pt x="78751" y="51860"/>
                    <a:pt x="77631" y="61979"/>
                    <a:pt x="72265" y="68400"/>
                  </a:cubicBezTo>
                  <a:cubicBezTo>
                    <a:pt x="53824" y="90411"/>
                    <a:pt x="18104" y="73470"/>
                    <a:pt x="6063" y="53043"/>
                  </a:cubicBezTo>
                  <a:cubicBezTo>
                    <a:pt x="1" y="42756"/>
                    <a:pt x="64" y="29067"/>
                    <a:pt x="5070" y="18379"/>
                  </a:cubicBezTo>
                  <a:cubicBezTo>
                    <a:pt x="7119" y="14027"/>
                    <a:pt x="10478" y="9781"/>
                    <a:pt x="14555" y="66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810021" y="3144111"/>
            <a:ext cx="3294451" cy="3005335"/>
            <a:chOff x="6810021" y="3144111"/>
            <a:chExt cx="3294451" cy="3005335"/>
          </a:xfrm>
        </p:grpSpPr>
        <p:sp>
          <p:nvSpPr>
            <p:cNvPr id="16" name="Google Shape;16;p2"/>
            <p:cNvSpPr/>
            <p:nvPr/>
          </p:nvSpPr>
          <p:spPr>
            <a:xfrm rot="8999952" flipH="1">
              <a:off x="7106829" y="3691323"/>
              <a:ext cx="2700834" cy="1910912"/>
            </a:xfrm>
            <a:custGeom>
              <a:avLst/>
              <a:gdLst/>
              <a:ahLst/>
              <a:cxnLst/>
              <a:rect l="l" t="t" r="r" b="b"/>
              <a:pathLst>
                <a:path w="75836" h="53656" fill="none" extrusionOk="0">
                  <a:moveTo>
                    <a:pt x="2937" y="36904"/>
                  </a:moveTo>
                  <a:cubicBezTo>
                    <a:pt x="7141" y="43685"/>
                    <a:pt x="16414" y="46811"/>
                    <a:pt x="23850" y="43938"/>
                  </a:cubicBezTo>
                  <a:cubicBezTo>
                    <a:pt x="26955" y="42734"/>
                    <a:pt x="29786" y="40643"/>
                    <a:pt x="33081" y="40220"/>
                  </a:cubicBezTo>
                  <a:cubicBezTo>
                    <a:pt x="37517" y="39650"/>
                    <a:pt x="41721" y="42248"/>
                    <a:pt x="45185" y="45079"/>
                  </a:cubicBezTo>
                  <a:cubicBezTo>
                    <a:pt x="48670" y="47909"/>
                    <a:pt x="52050" y="51162"/>
                    <a:pt x="56360" y="52324"/>
                  </a:cubicBezTo>
                  <a:cubicBezTo>
                    <a:pt x="61429" y="53655"/>
                    <a:pt x="67069" y="51691"/>
                    <a:pt x="70639" y="47867"/>
                  </a:cubicBezTo>
                  <a:cubicBezTo>
                    <a:pt x="74230" y="44065"/>
                    <a:pt x="75836" y="38636"/>
                    <a:pt x="75582" y="33418"/>
                  </a:cubicBezTo>
                  <a:cubicBezTo>
                    <a:pt x="75329" y="28180"/>
                    <a:pt x="73322" y="23152"/>
                    <a:pt x="70470" y="18758"/>
                  </a:cubicBezTo>
                  <a:cubicBezTo>
                    <a:pt x="63626" y="8196"/>
                    <a:pt x="51564" y="1204"/>
                    <a:pt x="38996" y="486"/>
                  </a:cubicBezTo>
                  <a:cubicBezTo>
                    <a:pt x="30863" y="0"/>
                    <a:pt x="22646" y="2176"/>
                    <a:pt x="15675" y="6401"/>
                  </a:cubicBezTo>
                  <a:cubicBezTo>
                    <a:pt x="9296" y="10266"/>
                    <a:pt x="2494" y="16582"/>
                    <a:pt x="909" y="24187"/>
                  </a:cubicBezTo>
                  <a:cubicBezTo>
                    <a:pt x="1" y="28475"/>
                    <a:pt x="614" y="33144"/>
                    <a:pt x="2937" y="369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8999857" flipH="1">
              <a:off x="7488972" y="4013057"/>
              <a:ext cx="2197569" cy="1554839"/>
            </a:xfrm>
            <a:custGeom>
              <a:avLst/>
              <a:gdLst/>
              <a:ahLst/>
              <a:cxnLst/>
              <a:rect l="l" t="t" r="r" b="b"/>
              <a:pathLst>
                <a:path w="75836" h="53656" fill="none" extrusionOk="0">
                  <a:moveTo>
                    <a:pt x="2937" y="36904"/>
                  </a:moveTo>
                  <a:cubicBezTo>
                    <a:pt x="7141" y="43685"/>
                    <a:pt x="16414" y="46811"/>
                    <a:pt x="23850" y="43938"/>
                  </a:cubicBezTo>
                  <a:cubicBezTo>
                    <a:pt x="26955" y="42734"/>
                    <a:pt x="29786" y="40643"/>
                    <a:pt x="33081" y="40220"/>
                  </a:cubicBezTo>
                  <a:cubicBezTo>
                    <a:pt x="37517" y="39650"/>
                    <a:pt x="41721" y="42248"/>
                    <a:pt x="45185" y="45079"/>
                  </a:cubicBezTo>
                  <a:cubicBezTo>
                    <a:pt x="48670" y="47909"/>
                    <a:pt x="52050" y="51162"/>
                    <a:pt x="56360" y="52324"/>
                  </a:cubicBezTo>
                  <a:cubicBezTo>
                    <a:pt x="61429" y="53655"/>
                    <a:pt x="67069" y="51691"/>
                    <a:pt x="70639" y="47867"/>
                  </a:cubicBezTo>
                  <a:cubicBezTo>
                    <a:pt x="74230" y="44065"/>
                    <a:pt x="75836" y="38636"/>
                    <a:pt x="75582" y="33418"/>
                  </a:cubicBezTo>
                  <a:cubicBezTo>
                    <a:pt x="75329" y="28180"/>
                    <a:pt x="73322" y="23152"/>
                    <a:pt x="70470" y="18758"/>
                  </a:cubicBezTo>
                  <a:cubicBezTo>
                    <a:pt x="63626" y="8196"/>
                    <a:pt x="51564" y="1204"/>
                    <a:pt x="38996" y="486"/>
                  </a:cubicBezTo>
                  <a:cubicBezTo>
                    <a:pt x="30863" y="0"/>
                    <a:pt x="22646" y="2176"/>
                    <a:pt x="15675" y="6401"/>
                  </a:cubicBezTo>
                  <a:cubicBezTo>
                    <a:pt x="9296" y="10266"/>
                    <a:pt x="2494" y="16582"/>
                    <a:pt x="909" y="24187"/>
                  </a:cubicBezTo>
                  <a:cubicBezTo>
                    <a:pt x="1" y="28475"/>
                    <a:pt x="614" y="33144"/>
                    <a:pt x="2937" y="369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4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32"/>
          <p:cNvGrpSpPr/>
          <p:nvPr/>
        </p:nvGrpSpPr>
        <p:grpSpPr>
          <a:xfrm rot="8100000">
            <a:off x="7334050" y="3039800"/>
            <a:ext cx="2496130" cy="1766079"/>
            <a:chOff x="6895050" y="-262425"/>
            <a:chExt cx="2830389" cy="2002576"/>
          </a:xfrm>
        </p:grpSpPr>
        <p:sp>
          <p:nvSpPr>
            <p:cNvPr id="274" name="Google Shape;274;p32"/>
            <p:cNvSpPr/>
            <p:nvPr/>
          </p:nvSpPr>
          <p:spPr>
            <a:xfrm>
              <a:off x="6895050" y="-262425"/>
              <a:ext cx="2830389" cy="2002576"/>
            </a:xfrm>
            <a:custGeom>
              <a:avLst/>
              <a:gdLst/>
              <a:ahLst/>
              <a:cxnLst/>
              <a:rect l="l" t="t" r="r" b="b"/>
              <a:pathLst>
                <a:path w="75836" h="53656" fill="none" extrusionOk="0">
                  <a:moveTo>
                    <a:pt x="2937" y="36904"/>
                  </a:moveTo>
                  <a:cubicBezTo>
                    <a:pt x="7141" y="43685"/>
                    <a:pt x="16414" y="46811"/>
                    <a:pt x="23850" y="43938"/>
                  </a:cubicBezTo>
                  <a:cubicBezTo>
                    <a:pt x="26955" y="42734"/>
                    <a:pt x="29786" y="40643"/>
                    <a:pt x="33081" y="40220"/>
                  </a:cubicBezTo>
                  <a:cubicBezTo>
                    <a:pt x="37517" y="39650"/>
                    <a:pt x="41721" y="42248"/>
                    <a:pt x="45185" y="45079"/>
                  </a:cubicBezTo>
                  <a:cubicBezTo>
                    <a:pt x="48670" y="47909"/>
                    <a:pt x="52050" y="51162"/>
                    <a:pt x="56360" y="52324"/>
                  </a:cubicBezTo>
                  <a:cubicBezTo>
                    <a:pt x="61429" y="53655"/>
                    <a:pt x="67069" y="51691"/>
                    <a:pt x="70639" y="47867"/>
                  </a:cubicBezTo>
                  <a:cubicBezTo>
                    <a:pt x="74230" y="44065"/>
                    <a:pt x="75836" y="38636"/>
                    <a:pt x="75582" y="33418"/>
                  </a:cubicBezTo>
                  <a:cubicBezTo>
                    <a:pt x="75329" y="28180"/>
                    <a:pt x="73322" y="23152"/>
                    <a:pt x="70470" y="18758"/>
                  </a:cubicBezTo>
                  <a:cubicBezTo>
                    <a:pt x="63626" y="8196"/>
                    <a:pt x="51564" y="1204"/>
                    <a:pt x="38996" y="486"/>
                  </a:cubicBezTo>
                  <a:cubicBezTo>
                    <a:pt x="30863" y="0"/>
                    <a:pt x="22646" y="2176"/>
                    <a:pt x="15675" y="6401"/>
                  </a:cubicBezTo>
                  <a:cubicBezTo>
                    <a:pt x="9296" y="10266"/>
                    <a:pt x="2494" y="16582"/>
                    <a:pt x="909" y="24187"/>
                  </a:cubicBezTo>
                  <a:cubicBezTo>
                    <a:pt x="1" y="28475"/>
                    <a:pt x="614" y="33144"/>
                    <a:pt x="2937" y="369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7183037" y="-262425"/>
              <a:ext cx="2254415" cy="1595059"/>
            </a:xfrm>
            <a:custGeom>
              <a:avLst/>
              <a:gdLst/>
              <a:ahLst/>
              <a:cxnLst/>
              <a:rect l="l" t="t" r="r" b="b"/>
              <a:pathLst>
                <a:path w="75836" h="53656" fill="none" extrusionOk="0">
                  <a:moveTo>
                    <a:pt x="2937" y="36904"/>
                  </a:moveTo>
                  <a:cubicBezTo>
                    <a:pt x="7141" y="43685"/>
                    <a:pt x="16414" y="46811"/>
                    <a:pt x="23850" y="43938"/>
                  </a:cubicBezTo>
                  <a:cubicBezTo>
                    <a:pt x="26955" y="42734"/>
                    <a:pt x="29786" y="40643"/>
                    <a:pt x="33081" y="40220"/>
                  </a:cubicBezTo>
                  <a:cubicBezTo>
                    <a:pt x="37517" y="39650"/>
                    <a:pt x="41721" y="42248"/>
                    <a:pt x="45185" y="45079"/>
                  </a:cubicBezTo>
                  <a:cubicBezTo>
                    <a:pt x="48670" y="47909"/>
                    <a:pt x="52050" y="51162"/>
                    <a:pt x="56360" y="52324"/>
                  </a:cubicBezTo>
                  <a:cubicBezTo>
                    <a:pt x="61429" y="53655"/>
                    <a:pt x="67069" y="51691"/>
                    <a:pt x="70639" y="47867"/>
                  </a:cubicBezTo>
                  <a:cubicBezTo>
                    <a:pt x="74230" y="44065"/>
                    <a:pt x="75836" y="38636"/>
                    <a:pt x="75582" y="33418"/>
                  </a:cubicBezTo>
                  <a:cubicBezTo>
                    <a:pt x="75329" y="28180"/>
                    <a:pt x="73322" y="23152"/>
                    <a:pt x="70470" y="18758"/>
                  </a:cubicBezTo>
                  <a:cubicBezTo>
                    <a:pt x="63626" y="8196"/>
                    <a:pt x="51564" y="1204"/>
                    <a:pt x="38996" y="486"/>
                  </a:cubicBezTo>
                  <a:cubicBezTo>
                    <a:pt x="30863" y="0"/>
                    <a:pt x="22646" y="2176"/>
                    <a:pt x="15675" y="6401"/>
                  </a:cubicBezTo>
                  <a:cubicBezTo>
                    <a:pt x="9296" y="10266"/>
                    <a:pt x="2494" y="16582"/>
                    <a:pt x="909" y="24187"/>
                  </a:cubicBezTo>
                  <a:cubicBezTo>
                    <a:pt x="1" y="28475"/>
                    <a:pt x="614" y="33144"/>
                    <a:pt x="2937" y="3690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32"/>
          <p:cNvGrpSpPr/>
          <p:nvPr/>
        </p:nvGrpSpPr>
        <p:grpSpPr>
          <a:xfrm>
            <a:off x="-945034" y="-286258"/>
            <a:ext cx="2425302" cy="2112496"/>
            <a:chOff x="-488952" y="65676"/>
            <a:chExt cx="2425302" cy="2112496"/>
          </a:xfrm>
        </p:grpSpPr>
        <p:sp>
          <p:nvSpPr>
            <p:cNvPr id="277" name="Google Shape;277;p32"/>
            <p:cNvSpPr/>
            <p:nvPr/>
          </p:nvSpPr>
          <p:spPr>
            <a:xfrm rot="5400000">
              <a:off x="-332549" y="-90727"/>
              <a:ext cx="2112496" cy="2425302"/>
            </a:xfrm>
            <a:custGeom>
              <a:avLst/>
              <a:gdLst/>
              <a:ahLst/>
              <a:cxnLst/>
              <a:rect l="l" t="t" r="r" b="b"/>
              <a:pathLst>
                <a:path w="78751" h="90412" fill="none" extrusionOk="0">
                  <a:moveTo>
                    <a:pt x="14555" y="6676"/>
                  </a:moveTo>
                  <a:cubicBezTo>
                    <a:pt x="20533" y="2113"/>
                    <a:pt x="28074" y="1"/>
                    <a:pt x="35320" y="3486"/>
                  </a:cubicBezTo>
                  <a:cubicBezTo>
                    <a:pt x="42629" y="6993"/>
                    <a:pt x="46410" y="16393"/>
                    <a:pt x="43664" y="24019"/>
                  </a:cubicBezTo>
                  <a:cubicBezTo>
                    <a:pt x="42903" y="26152"/>
                    <a:pt x="41699" y="28138"/>
                    <a:pt x="41108" y="30335"/>
                  </a:cubicBezTo>
                  <a:cubicBezTo>
                    <a:pt x="40537" y="32532"/>
                    <a:pt x="40727" y="35172"/>
                    <a:pt x="42396" y="36714"/>
                  </a:cubicBezTo>
                  <a:cubicBezTo>
                    <a:pt x="44382" y="38531"/>
                    <a:pt x="47445" y="38151"/>
                    <a:pt x="50106" y="37834"/>
                  </a:cubicBezTo>
                  <a:cubicBezTo>
                    <a:pt x="58662" y="36820"/>
                    <a:pt x="68463" y="38341"/>
                    <a:pt x="73681" y="45206"/>
                  </a:cubicBezTo>
                  <a:cubicBezTo>
                    <a:pt x="78751" y="51860"/>
                    <a:pt x="77631" y="61979"/>
                    <a:pt x="72265" y="68400"/>
                  </a:cubicBezTo>
                  <a:cubicBezTo>
                    <a:pt x="53824" y="90411"/>
                    <a:pt x="18104" y="73470"/>
                    <a:pt x="6063" y="53043"/>
                  </a:cubicBezTo>
                  <a:cubicBezTo>
                    <a:pt x="1" y="42756"/>
                    <a:pt x="64" y="29067"/>
                    <a:pt x="5070" y="18379"/>
                  </a:cubicBezTo>
                  <a:cubicBezTo>
                    <a:pt x="7119" y="14027"/>
                    <a:pt x="10478" y="9781"/>
                    <a:pt x="14555" y="66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 rot="5400000">
              <a:off x="-199178" y="29462"/>
              <a:ext cx="1457681" cy="1673526"/>
            </a:xfrm>
            <a:custGeom>
              <a:avLst/>
              <a:gdLst/>
              <a:ahLst/>
              <a:cxnLst/>
              <a:rect l="l" t="t" r="r" b="b"/>
              <a:pathLst>
                <a:path w="78751" h="90412" fill="none" extrusionOk="0">
                  <a:moveTo>
                    <a:pt x="14555" y="6676"/>
                  </a:moveTo>
                  <a:cubicBezTo>
                    <a:pt x="20533" y="2113"/>
                    <a:pt x="28074" y="1"/>
                    <a:pt x="35320" y="3486"/>
                  </a:cubicBezTo>
                  <a:cubicBezTo>
                    <a:pt x="42629" y="6993"/>
                    <a:pt x="46410" y="16393"/>
                    <a:pt x="43664" y="24019"/>
                  </a:cubicBezTo>
                  <a:cubicBezTo>
                    <a:pt x="42903" y="26152"/>
                    <a:pt x="41699" y="28138"/>
                    <a:pt x="41108" y="30335"/>
                  </a:cubicBezTo>
                  <a:cubicBezTo>
                    <a:pt x="40537" y="32532"/>
                    <a:pt x="40727" y="35172"/>
                    <a:pt x="42396" y="36714"/>
                  </a:cubicBezTo>
                  <a:cubicBezTo>
                    <a:pt x="44382" y="38531"/>
                    <a:pt x="47445" y="38151"/>
                    <a:pt x="50106" y="37834"/>
                  </a:cubicBezTo>
                  <a:cubicBezTo>
                    <a:pt x="58662" y="36820"/>
                    <a:pt x="68463" y="38341"/>
                    <a:pt x="73681" y="45206"/>
                  </a:cubicBezTo>
                  <a:cubicBezTo>
                    <a:pt x="78751" y="51860"/>
                    <a:pt x="77631" y="61979"/>
                    <a:pt x="72265" y="68400"/>
                  </a:cubicBezTo>
                  <a:cubicBezTo>
                    <a:pt x="53824" y="90411"/>
                    <a:pt x="18104" y="73470"/>
                    <a:pt x="6063" y="53043"/>
                  </a:cubicBezTo>
                  <a:cubicBezTo>
                    <a:pt x="1" y="42756"/>
                    <a:pt x="64" y="29067"/>
                    <a:pt x="5070" y="18379"/>
                  </a:cubicBezTo>
                  <a:cubicBezTo>
                    <a:pt x="7119" y="14027"/>
                    <a:pt x="10478" y="9781"/>
                    <a:pt x="14555" y="66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5">
    <p:bg>
      <p:bgPr>
        <a:gradFill>
          <a:gsLst>
            <a:gs pos="0">
              <a:schemeClr val="lt2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/>
          <p:nvPr/>
        </p:nvSpPr>
        <p:spPr>
          <a:xfrm rot="-5400000">
            <a:off x="8277472" y="-339509"/>
            <a:ext cx="1780775" cy="1673050"/>
          </a:xfrm>
          <a:custGeom>
            <a:avLst/>
            <a:gdLst/>
            <a:ahLst/>
            <a:cxnLst/>
            <a:rect l="l" t="t" r="r" b="b"/>
            <a:pathLst>
              <a:path w="71231" h="66922" fill="none" extrusionOk="0">
                <a:moveTo>
                  <a:pt x="740" y="36883"/>
                </a:moveTo>
                <a:cubicBezTo>
                  <a:pt x="1" y="32532"/>
                  <a:pt x="1310" y="27863"/>
                  <a:pt x="4247" y="24547"/>
                </a:cubicBezTo>
                <a:cubicBezTo>
                  <a:pt x="7162" y="21209"/>
                  <a:pt x="11619" y="19308"/>
                  <a:pt x="16034" y="19498"/>
                </a:cubicBezTo>
                <a:cubicBezTo>
                  <a:pt x="20554" y="19667"/>
                  <a:pt x="24990" y="21906"/>
                  <a:pt x="29447" y="21146"/>
                </a:cubicBezTo>
                <a:cubicBezTo>
                  <a:pt x="33334" y="20470"/>
                  <a:pt x="36482" y="17618"/>
                  <a:pt x="38890" y="14513"/>
                </a:cubicBezTo>
                <a:cubicBezTo>
                  <a:pt x="41319" y="11387"/>
                  <a:pt x="43241" y="7880"/>
                  <a:pt x="45966" y="5049"/>
                </a:cubicBezTo>
                <a:cubicBezTo>
                  <a:pt x="48670" y="2198"/>
                  <a:pt x="52515" y="1"/>
                  <a:pt x="56402" y="550"/>
                </a:cubicBezTo>
                <a:cubicBezTo>
                  <a:pt x="60119" y="1057"/>
                  <a:pt x="63119" y="3930"/>
                  <a:pt x="65126" y="7098"/>
                </a:cubicBezTo>
                <a:cubicBezTo>
                  <a:pt x="71231" y="16689"/>
                  <a:pt x="70470" y="29426"/>
                  <a:pt x="65907" y="39841"/>
                </a:cubicBezTo>
                <a:cubicBezTo>
                  <a:pt x="61323" y="50234"/>
                  <a:pt x="53444" y="58789"/>
                  <a:pt x="45523" y="66922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3"/>
          <p:cNvSpPr/>
          <p:nvPr/>
        </p:nvSpPr>
        <p:spPr>
          <a:xfrm rot="-5400000" flipH="1">
            <a:off x="-1058203" y="3818466"/>
            <a:ext cx="3355113" cy="1462356"/>
          </a:xfrm>
          <a:custGeom>
            <a:avLst/>
            <a:gdLst/>
            <a:ahLst/>
            <a:cxnLst/>
            <a:rect l="l" t="t" r="r" b="b"/>
            <a:pathLst>
              <a:path w="88742" h="38679" fill="none" extrusionOk="0">
                <a:moveTo>
                  <a:pt x="2472" y="444"/>
                </a:moveTo>
                <a:cubicBezTo>
                  <a:pt x="0" y="3401"/>
                  <a:pt x="1352" y="8260"/>
                  <a:pt x="4415" y="10562"/>
                </a:cubicBezTo>
                <a:cubicBezTo>
                  <a:pt x="7499" y="12865"/>
                  <a:pt x="11661" y="13161"/>
                  <a:pt x="15484" y="12696"/>
                </a:cubicBezTo>
                <a:cubicBezTo>
                  <a:pt x="19308" y="12252"/>
                  <a:pt x="23047" y="11154"/>
                  <a:pt x="26891" y="11069"/>
                </a:cubicBezTo>
                <a:cubicBezTo>
                  <a:pt x="30736" y="10985"/>
                  <a:pt x="34897" y="12105"/>
                  <a:pt x="37200" y="15189"/>
                </a:cubicBezTo>
                <a:cubicBezTo>
                  <a:pt x="39333" y="18040"/>
                  <a:pt x="39439" y="21885"/>
                  <a:pt x="39925" y="25413"/>
                </a:cubicBezTo>
                <a:cubicBezTo>
                  <a:pt x="40410" y="28961"/>
                  <a:pt x="41762" y="32891"/>
                  <a:pt x="45079" y="34221"/>
                </a:cubicBezTo>
                <a:cubicBezTo>
                  <a:pt x="47804" y="35341"/>
                  <a:pt x="50972" y="34242"/>
                  <a:pt x="53444" y="32616"/>
                </a:cubicBezTo>
                <a:cubicBezTo>
                  <a:pt x="55894" y="30989"/>
                  <a:pt x="58028" y="28856"/>
                  <a:pt x="60689" y="27525"/>
                </a:cubicBezTo>
                <a:cubicBezTo>
                  <a:pt x="63330" y="26215"/>
                  <a:pt x="66836" y="25941"/>
                  <a:pt x="68991" y="27948"/>
                </a:cubicBezTo>
                <a:cubicBezTo>
                  <a:pt x="71801" y="30546"/>
                  <a:pt x="71294" y="35806"/>
                  <a:pt x="74631" y="37643"/>
                </a:cubicBezTo>
                <a:cubicBezTo>
                  <a:pt x="76511" y="38679"/>
                  <a:pt x="78983" y="38066"/>
                  <a:pt x="80630" y="36693"/>
                </a:cubicBezTo>
                <a:cubicBezTo>
                  <a:pt x="82278" y="35320"/>
                  <a:pt x="83292" y="33334"/>
                  <a:pt x="84095" y="31327"/>
                </a:cubicBezTo>
                <a:cubicBezTo>
                  <a:pt x="88129" y="21462"/>
                  <a:pt x="88742" y="10246"/>
                  <a:pt x="85763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722375" y="2281775"/>
            <a:ext cx="50322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827628" y="80850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722375" y="3965375"/>
            <a:ext cx="26280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478163" y="3727150"/>
            <a:ext cx="1368566" cy="1762856"/>
          </a:xfrm>
          <a:custGeom>
            <a:avLst/>
            <a:gdLst/>
            <a:ahLst/>
            <a:cxnLst/>
            <a:rect l="l" t="t" r="r" b="b"/>
            <a:pathLst>
              <a:path w="42016" h="54121" fill="none" extrusionOk="0">
                <a:moveTo>
                  <a:pt x="3634" y="33039"/>
                </a:moveTo>
                <a:cubicBezTo>
                  <a:pt x="2070" y="36334"/>
                  <a:pt x="486" y="39714"/>
                  <a:pt x="233" y="43347"/>
                </a:cubicBezTo>
                <a:cubicBezTo>
                  <a:pt x="0" y="46981"/>
                  <a:pt x="1416" y="50952"/>
                  <a:pt x="4605" y="52705"/>
                </a:cubicBezTo>
                <a:cubicBezTo>
                  <a:pt x="7182" y="54120"/>
                  <a:pt x="10414" y="53846"/>
                  <a:pt x="13097" y="52663"/>
                </a:cubicBezTo>
                <a:cubicBezTo>
                  <a:pt x="15801" y="51501"/>
                  <a:pt x="18061" y="49537"/>
                  <a:pt x="20258" y="47614"/>
                </a:cubicBezTo>
                <a:cubicBezTo>
                  <a:pt x="23363" y="44910"/>
                  <a:pt x="26469" y="42228"/>
                  <a:pt x="29574" y="39524"/>
                </a:cubicBezTo>
                <a:cubicBezTo>
                  <a:pt x="33461" y="36144"/>
                  <a:pt x="37453" y="32616"/>
                  <a:pt x="39671" y="27969"/>
                </a:cubicBezTo>
                <a:cubicBezTo>
                  <a:pt x="41847" y="23364"/>
                  <a:pt x="42016" y="17851"/>
                  <a:pt x="40157" y="13119"/>
                </a:cubicBezTo>
                <a:cubicBezTo>
                  <a:pt x="38298" y="8387"/>
                  <a:pt x="34411" y="4479"/>
                  <a:pt x="29679" y="2599"/>
                </a:cubicBezTo>
                <a:cubicBezTo>
                  <a:pt x="23131" y="1"/>
                  <a:pt x="17871" y="2515"/>
                  <a:pt x="15252" y="8514"/>
                </a:cubicBezTo>
                <a:cubicBezTo>
                  <a:pt x="11640" y="16794"/>
                  <a:pt x="7520" y="24885"/>
                  <a:pt x="3634" y="33039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2140725" y="-813500"/>
            <a:ext cx="3604478" cy="1844169"/>
            <a:chOff x="2140725" y="-813500"/>
            <a:chExt cx="3604478" cy="1844169"/>
          </a:xfrm>
        </p:grpSpPr>
        <p:sp>
          <p:nvSpPr>
            <p:cNvPr id="24" name="Google Shape;24;p3"/>
            <p:cNvSpPr/>
            <p:nvPr/>
          </p:nvSpPr>
          <p:spPr>
            <a:xfrm>
              <a:off x="2140725" y="-540375"/>
              <a:ext cx="3604478" cy="1571044"/>
            </a:xfrm>
            <a:custGeom>
              <a:avLst/>
              <a:gdLst/>
              <a:ahLst/>
              <a:cxnLst/>
              <a:rect l="l" t="t" r="r" b="b"/>
              <a:pathLst>
                <a:path w="88742" h="38679" fill="none" extrusionOk="0">
                  <a:moveTo>
                    <a:pt x="2472" y="444"/>
                  </a:moveTo>
                  <a:cubicBezTo>
                    <a:pt x="0" y="3401"/>
                    <a:pt x="1352" y="8260"/>
                    <a:pt x="4415" y="10562"/>
                  </a:cubicBezTo>
                  <a:cubicBezTo>
                    <a:pt x="7499" y="12865"/>
                    <a:pt x="11661" y="13161"/>
                    <a:pt x="15484" y="12696"/>
                  </a:cubicBezTo>
                  <a:cubicBezTo>
                    <a:pt x="19308" y="12252"/>
                    <a:pt x="23047" y="11154"/>
                    <a:pt x="26891" y="11069"/>
                  </a:cubicBezTo>
                  <a:cubicBezTo>
                    <a:pt x="30736" y="10985"/>
                    <a:pt x="34897" y="12105"/>
                    <a:pt x="37200" y="15189"/>
                  </a:cubicBezTo>
                  <a:cubicBezTo>
                    <a:pt x="39333" y="18040"/>
                    <a:pt x="39439" y="21885"/>
                    <a:pt x="39925" y="25413"/>
                  </a:cubicBezTo>
                  <a:cubicBezTo>
                    <a:pt x="40410" y="28961"/>
                    <a:pt x="41762" y="32891"/>
                    <a:pt x="45079" y="34221"/>
                  </a:cubicBezTo>
                  <a:cubicBezTo>
                    <a:pt x="47804" y="35341"/>
                    <a:pt x="50972" y="34242"/>
                    <a:pt x="53444" y="32616"/>
                  </a:cubicBezTo>
                  <a:cubicBezTo>
                    <a:pt x="55894" y="30989"/>
                    <a:pt x="58028" y="28856"/>
                    <a:pt x="60689" y="27525"/>
                  </a:cubicBezTo>
                  <a:cubicBezTo>
                    <a:pt x="63330" y="26215"/>
                    <a:pt x="66836" y="25941"/>
                    <a:pt x="68991" y="27948"/>
                  </a:cubicBezTo>
                  <a:cubicBezTo>
                    <a:pt x="71801" y="30546"/>
                    <a:pt x="71294" y="35806"/>
                    <a:pt x="74631" y="37643"/>
                  </a:cubicBezTo>
                  <a:cubicBezTo>
                    <a:pt x="76511" y="38679"/>
                    <a:pt x="78983" y="38066"/>
                    <a:pt x="80630" y="36693"/>
                  </a:cubicBezTo>
                  <a:cubicBezTo>
                    <a:pt x="82278" y="35320"/>
                    <a:pt x="83292" y="33334"/>
                    <a:pt x="84095" y="31327"/>
                  </a:cubicBezTo>
                  <a:cubicBezTo>
                    <a:pt x="88129" y="21462"/>
                    <a:pt x="88742" y="10246"/>
                    <a:pt x="85763" y="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553950" y="-813500"/>
              <a:ext cx="3104195" cy="1352991"/>
            </a:xfrm>
            <a:custGeom>
              <a:avLst/>
              <a:gdLst/>
              <a:ahLst/>
              <a:cxnLst/>
              <a:rect l="l" t="t" r="r" b="b"/>
              <a:pathLst>
                <a:path w="88742" h="38679" fill="none" extrusionOk="0">
                  <a:moveTo>
                    <a:pt x="2472" y="444"/>
                  </a:moveTo>
                  <a:cubicBezTo>
                    <a:pt x="0" y="3401"/>
                    <a:pt x="1352" y="8260"/>
                    <a:pt x="4415" y="10562"/>
                  </a:cubicBezTo>
                  <a:cubicBezTo>
                    <a:pt x="7499" y="12865"/>
                    <a:pt x="11661" y="13161"/>
                    <a:pt x="15484" y="12696"/>
                  </a:cubicBezTo>
                  <a:cubicBezTo>
                    <a:pt x="19308" y="12252"/>
                    <a:pt x="23047" y="11154"/>
                    <a:pt x="26891" y="11069"/>
                  </a:cubicBezTo>
                  <a:cubicBezTo>
                    <a:pt x="30736" y="10985"/>
                    <a:pt x="34897" y="12105"/>
                    <a:pt x="37200" y="15189"/>
                  </a:cubicBezTo>
                  <a:cubicBezTo>
                    <a:pt x="39333" y="18040"/>
                    <a:pt x="39439" y="21885"/>
                    <a:pt x="39925" y="25413"/>
                  </a:cubicBezTo>
                  <a:cubicBezTo>
                    <a:pt x="40410" y="28961"/>
                    <a:pt x="41762" y="32891"/>
                    <a:pt x="45079" y="34221"/>
                  </a:cubicBezTo>
                  <a:cubicBezTo>
                    <a:pt x="47804" y="35341"/>
                    <a:pt x="50972" y="34242"/>
                    <a:pt x="53444" y="32616"/>
                  </a:cubicBezTo>
                  <a:cubicBezTo>
                    <a:pt x="55894" y="30989"/>
                    <a:pt x="58028" y="28856"/>
                    <a:pt x="60689" y="27525"/>
                  </a:cubicBezTo>
                  <a:cubicBezTo>
                    <a:pt x="63330" y="26215"/>
                    <a:pt x="66836" y="25941"/>
                    <a:pt x="68991" y="27948"/>
                  </a:cubicBezTo>
                  <a:cubicBezTo>
                    <a:pt x="71801" y="30546"/>
                    <a:pt x="71294" y="35806"/>
                    <a:pt x="74631" y="37643"/>
                  </a:cubicBezTo>
                  <a:cubicBezTo>
                    <a:pt x="76511" y="38679"/>
                    <a:pt x="78983" y="38066"/>
                    <a:pt x="80630" y="36693"/>
                  </a:cubicBezTo>
                  <a:cubicBezTo>
                    <a:pt x="82278" y="35320"/>
                    <a:pt x="83292" y="33334"/>
                    <a:pt x="84095" y="31327"/>
                  </a:cubicBezTo>
                  <a:cubicBezTo>
                    <a:pt x="88129" y="21462"/>
                    <a:pt x="88742" y="10246"/>
                    <a:pt x="85763" y="0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 rot="1799982">
            <a:off x="5283549" y="458299"/>
            <a:ext cx="2853026" cy="422450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1254788" y="2575000"/>
            <a:ext cx="2776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1254788" y="302260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5112413" y="2575000"/>
            <a:ext cx="2776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5112413" y="302260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5400000">
            <a:off x="7859290" y="730867"/>
            <a:ext cx="1895900" cy="1341400"/>
          </a:xfrm>
          <a:custGeom>
            <a:avLst/>
            <a:gdLst/>
            <a:ahLst/>
            <a:cxnLst/>
            <a:rect l="l" t="t" r="r" b="b"/>
            <a:pathLst>
              <a:path w="75836" h="53656" fill="none" extrusionOk="0">
                <a:moveTo>
                  <a:pt x="2937" y="36904"/>
                </a:moveTo>
                <a:cubicBezTo>
                  <a:pt x="7141" y="43685"/>
                  <a:pt x="16414" y="46811"/>
                  <a:pt x="23850" y="43938"/>
                </a:cubicBezTo>
                <a:cubicBezTo>
                  <a:pt x="26955" y="42734"/>
                  <a:pt x="29786" y="40643"/>
                  <a:pt x="33081" y="40220"/>
                </a:cubicBezTo>
                <a:cubicBezTo>
                  <a:pt x="37517" y="39650"/>
                  <a:pt x="41721" y="42248"/>
                  <a:pt x="45185" y="45079"/>
                </a:cubicBezTo>
                <a:cubicBezTo>
                  <a:pt x="48670" y="47909"/>
                  <a:pt x="52050" y="51162"/>
                  <a:pt x="56360" y="52324"/>
                </a:cubicBezTo>
                <a:cubicBezTo>
                  <a:pt x="61429" y="53655"/>
                  <a:pt x="67069" y="51691"/>
                  <a:pt x="70639" y="47867"/>
                </a:cubicBezTo>
                <a:cubicBezTo>
                  <a:pt x="74230" y="44065"/>
                  <a:pt x="75836" y="38636"/>
                  <a:pt x="75582" y="33418"/>
                </a:cubicBezTo>
                <a:cubicBezTo>
                  <a:pt x="75329" y="28180"/>
                  <a:pt x="73322" y="23152"/>
                  <a:pt x="70470" y="18758"/>
                </a:cubicBezTo>
                <a:cubicBezTo>
                  <a:pt x="63626" y="8196"/>
                  <a:pt x="51564" y="1204"/>
                  <a:pt x="38996" y="486"/>
                </a:cubicBezTo>
                <a:cubicBezTo>
                  <a:pt x="30863" y="0"/>
                  <a:pt x="22646" y="2176"/>
                  <a:pt x="15675" y="6401"/>
                </a:cubicBezTo>
                <a:cubicBezTo>
                  <a:pt x="9296" y="10266"/>
                  <a:pt x="2494" y="16582"/>
                  <a:pt x="909" y="24187"/>
                </a:cubicBezTo>
                <a:cubicBezTo>
                  <a:pt x="1" y="28475"/>
                  <a:pt x="614" y="33144"/>
                  <a:pt x="2937" y="36904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7499800" y="4239550"/>
            <a:ext cx="2127200" cy="1590675"/>
          </a:xfrm>
          <a:custGeom>
            <a:avLst/>
            <a:gdLst/>
            <a:ahLst/>
            <a:cxnLst/>
            <a:rect l="l" t="t" r="r" b="b"/>
            <a:pathLst>
              <a:path w="85088" h="63627" fill="none" extrusionOk="0">
                <a:moveTo>
                  <a:pt x="2028" y="31497"/>
                </a:moveTo>
                <a:cubicBezTo>
                  <a:pt x="4732" y="24230"/>
                  <a:pt x="12590" y="19266"/>
                  <a:pt x="20300" y="19942"/>
                </a:cubicBezTo>
                <a:cubicBezTo>
                  <a:pt x="25560" y="20386"/>
                  <a:pt x="30715" y="23132"/>
                  <a:pt x="35827" y="21928"/>
                </a:cubicBezTo>
                <a:cubicBezTo>
                  <a:pt x="39629" y="21040"/>
                  <a:pt x="42586" y="18125"/>
                  <a:pt x="44952" y="15020"/>
                </a:cubicBezTo>
                <a:cubicBezTo>
                  <a:pt x="47318" y="11936"/>
                  <a:pt x="49304" y="8514"/>
                  <a:pt x="52198" y="5916"/>
                </a:cubicBezTo>
                <a:cubicBezTo>
                  <a:pt x="56993" y="1585"/>
                  <a:pt x="64133" y="1"/>
                  <a:pt x="70322" y="1902"/>
                </a:cubicBezTo>
                <a:cubicBezTo>
                  <a:pt x="76511" y="3803"/>
                  <a:pt x="81539" y="9126"/>
                  <a:pt x="83081" y="15400"/>
                </a:cubicBezTo>
                <a:cubicBezTo>
                  <a:pt x="85087" y="23617"/>
                  <a:pt x="81243" y="32426"/>
                  <a:pt x="75159" y="38320"/>
                </a:cubicBezTo>
                <a:cubicBezTo>
                  <a:pt x="69076" y="44213"/>
                  <a:pt x="61091" y="47635"/>
                  <a:pt x="53106" y="50466"/>
                </a:cubicBezTo>
                <a:cubicBezTo>
                  <a:pt x="39544" y="55282"/>
                  <a:pt x="12886" y="63626"/>
                  <a:pt x="3908" y="47572"/>
                </a:cubicBezTo>
                <a:cubicBezTo>
                  <a:pt x="1141" y="42629"/>
                  <a:pt x="0" y="36947"/>
                  <a:pt x="2028" y="31497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-594275" y="3400874"/>
            <a:ext cx="2633303" cy="2854970"/>
            <a:chOff x="-595700" y="3371324"/>
            <a:chExt cx="2633303" cy="2854970"/>
          </a:xfrm>
        </p:grpSpPr>
        <p:sp>
          <p:nvSpPr>
            <p:cNvPr id="42" name="Google Shape;42;p5"/>
            <p:cNvSpPr/>
            <p:nvPr/>
          </p:nvSpPr>
          <p:spPr>
            <a:xfrm>
              <a:off x="-395999" y="3371324"/>
              <a:ext cx="2433603" cy="2793957"/>
            </a:xfrm>
            <a:custGeom>
              <a:avLst/>
              <a:gdLst/>
              <a:ahLst/>
              <a:cxnLst/>
              <a:rect l="l" t="t" r="r" b="b"/>
              <a:pathLst>
                <a:path w="78751" h="90412" fill="none" extrusionOk="0">
                  <a:moveTo>
                    <a:pt x="14555" y="6676"/>
                  </a:moveTo>
                  <a:cubicBezTo>
                    <a:pt x="20533" y="2113"/>
                    <a:pt x="28074" y="1"/>
                    <a:pt x="35320" y="3486"/>
                  </a:cubicBezTo>
                  <a:cubicBezTo>
                    <a:pt x="42629" y="6993"/>
                    <a:pt x="46410" y="16393"/>
                    <a:pt x="43664" y="24019"/>
                  </a:cubicBezTo>
                  <a:cubicBezTo>
                    <a:pt x="42903" y="26152"/>
                    <a:pt x="41699" y="28138"/>
                    <a:pt x="41108" y="30335"/>
                  </a:cubicBezTo>
                  <a:cubicBezTo>
                    <a:pt x="40537" y="32532"/>
                    <a:pt x="40727" y="35172"/>
                    <a:pt x="42396" y="36714"/>
                  </a:cubicBezTo>
                  <a:cubicBezTo>
                    <a:pt x="44382" y="38531"/>
                    <a:pt x="47445" y="38151"/>
                    <a:pt x="50106" y="37834"/>
                  </a:cubicBezTo>
                  <a:cubicBezTo>
                    <a:pt x="58662" y="36820"/>
                    <a:pt x="68463" y="38341"/>
                    <a:pt x="73681" y="45206"/>
                  </a:cubicBezTo>
                  <a:cubicBezTo>
                    <a:pt x="78751" y="51860"/>
                    <a:pt x="77631" y="61979"/>
                    <a:pt x="72265" y="68400"/>
                  </a:cubicBezTo>
                  <a:cubicBezTo>
                    <a:pt x="53824" y="90411"/>
                    <a:pt x="18104" y="73470"/>
                    <a:pt x="6063" y="53043"/>
                  </a:cubicBezTo>
                  <a:cubicBezTo>
                    <a:pt x="1" y="42756"/>
                    <a:pt x="64" y="29067"/>
                    <a:pt x="5070" y="18379"/>
                  </a:cubicBezTo>
                  <a:cubicBezTo>
                    <a:pt x="7119" y="14027"/>
                    <a:pt x="10478" y="9781"/>
                    <a:pt x="14555" y="66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-595700" y="3895247"/>
              <a:ext cx="2030398" cy="2331047"/>
            </a:xfrm>
            <a:custGeom>
              <a:avLst/>
              <a:gdLst/>
              <a:ahLst/>
              <a:cxnLst/>
              <a:rect l="l" t="t" r="r" b="b"/>
              <a:pathLst>
                <a:path w="78751" h="90412" fill="none" extrusionOk="0">
                  <a:moveTo>
                    <a:pt x="14555" y="6676"/>
                  </a:moveTo>
                  <a:cubicBezTo>
                    <a:pt x="20533" y="2113"/>
                    <a:pt x="28074" y="1"/>
                    <a:pt x="35320" y="3486"/>
                  </a:cubicBezTo>
                  <a:cubicBezTo>
                    <a:pt x="42629" y="6993"/>
                    <a:pt x="46410" y="16393"/>
                    <a:pt x="43664" y="24019"/>
                  </a:cubicBezTo>
                  <a:cubicBezTo>
                    <a:pt x="42903" y="26152"/>
                    <a:pt x="41699" y="28138"/>
                    <a:pt x="41108" y="30335"/>
                  </a:cubicBezTo>
                  <a:cubicBezTo>
                    <a:pt x="40537" y="32532"/>
                    <a:pt x="40727" y="35172"/>
                    <a:pt x="42396" y="36714"/>
                  </a:cubicBezTo>
                  <a:cubicBezTo>
                    <a:pt x="44382" y="38531"/>
                    <a:pt x="47445" y="38151"/>
                    <a:pt x="50106" y="37834"/>
                  </a:cubicBezTo>
                  <a:cubicBezTo>
                    <a:pt x="58662" y="36820"/>
                    <a:pt x="68463" y="38341"/>
                    <a:pt x="73681" y="45206"/>
                  </a:cubicBezTo>
                  <a:cubicBezTo>
                    <a:pt x="78751" y="51860"/>
                    <a:pt x="77631" y="61979"/>
                    <a:pt x="72265" y="68400"/>
                  </a:cubicBezTo>
                  <a:cubicBezTo>
                    <a:pt x="53824" y="90411"/>
                    <a:pt x="18104" y="73470"/>
                    <a:pt x="6063" y="53043"/>
                  </a:cubicBezTo>
                  <a:cubicBezTo>
                    <a:pt x="1" y="42756"/>
                    <a:pt x="64" y="29067"/>
                    <a:pt x="5070" y="18379"/>
                  </a:cubicBezTo>
                  <a:cubicBezTo>
                    <a:pt x="7119" y="14027"/>
                    <a:pt x="10478" y="9781"/>
                    <a:pt x="14555" y="66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722375" y="2301605"/>
            <a:ext cx="3693600" cy="15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22375" y="1371200"/>
            <a:ext cx="4694100" cy="8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 rot="1799958">
            <a:off x="-185014" y="-628796"/>
            <a:ext cx="1855946" cy="2336584"/>
          </a:xfrm>
          <a:custGeom>
            <a:avLst/>
            <a:gdLst/>
            <a:ahLst/>
            <a:cxnLst/>
            <a:rect l="l" t="t" r="r" b="b"/>
            <a:pathLst>
              <a:path w="64196" h="80821" fill="none" extrusionOk="0">
                <a:moveTo>
                  <a:pt x="35108" y="59803"/>
                </a:moveTo>
                <a:cubicBezTo>
                  <a:pt x="35404" y="55176"/>
                  <a:pt x="33503" y="50212"/>
                  <a:pt x="35636" y="46114"/>
                </a:cubicBezTo>
                <a:cubicBezTo>
                  <a:pt x="37115" y="43326"/>
                  <a:pt x="40136" y="41699"/>
                  <a:pt x="43156" y="40770"/>
                </a:cubicBezTo>
                <a:cubicBezTo>
                  <a:pt x="46177" y="39861"/>
                  <a:pt x="49367" y="39481"/>
                  <a:pt x="52282" y="38298"/>
                </a:cubicBezTo>
                <a:cubicBezTo>
                  <a:pt x="57225" y="36313"/>
                  <a:pt x="61154" y="32003"/>
                  <a:pt x="62675" y="26891"/>
                </a:cubicBezTo>
                <a:cubicBezTo>
                  <a:pt x="64196" y="21800"/>
                  <a:pt x="63288" y="16034"/>
                  <a:pt x="60267" y="11661"/>
                </a:cubicBezTo>
                <a:cubicBezTo>
                  <a:pt x="57288" y="7373"/>
                  <a:pt x="52514" y="4563"/>
                  <a:pt x="47508" y="3085"/>
                </a:cubicBezTo>
                <a:cubicBezTo>
                  <a:pt x="37115" y="1"/>
                  <a:pt x="25391" y="2366"/>
                  <a:pt x="16709" y="8851"/>
                </a:cubicBezTo>
                <a:cubicBezTo>
                  <a:pt x="8027" y="15315"/>
                  <a:pt x="2472" y="25645"/>
                  <a:pt x="1352" y="36418"/>
                </a:cubicBezTo>
                <a:cubicBezTo>
                  <a:pt x="0" y="49262"/>
                  <a:pt x="7394" y="80821"/>
                  <a:pt x="26954" y="71632"/>
                </a:cubicBezTo>
                <a:cubicBezTo>
                  <a:pt x="31475" y="69498"/>
                  <a:pt x="34770" y="64809"/>
                  <a:pt x="35108" y="59803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8183908" y="3804007"/>
            <a:ext cx="1604921" cy="1873418"/>
          </a:xfrm>
          <a:custGeom>
            <a:avLst/>
            <a:gdLst/>
            <a:ahLst/>
            <a:cxnLst/>
            <a:rect l="l" t="t" r="r" b="b"/>
            <a:pathLst>
              <a:path w="43432" h="50698" fill="none" extrusionOk="0">
                <a:moveTo>
                  <a:pt x="24885" y="50698"/>
                </a:moveTo>
                <a:cubicBezTo>
                  <a:pt x="19118" y="49282"/>
                  <a:pt x="13266" y="47592"/>
                  <a:pt x="8450" y="44107"/>
                </a:cubicBezTo>
                <a:cubicBezTo>
                  <a:pt x="3634" y="40621"/>
                  <a:pt x="1" y="35002"/>
                  <a:pt x="339" y="29088"/>
                </a:cubicBezTo>
                <a:cubicBezTo>
                  <a:pt x="719" y="22560"/>
                  <a:pt x="5577" y="17301"/>
                  <a:pt x="8260" y="11344"/>
                </a:cubicBezTo>
                <a:cubicBezTo>
                  <a:pt x="9570" y="8428"/>
                  <a:pt x="10457" y="5154"/>
                  <a:pt x="12802" y="2979"/>
                </a:cubicBezTo>
                <a:cubicBezTo>
                  <a:pt x="15484" y="465"/>
                  <a:pt x="19540" y="0"/>
                  <a:pt x="23174" y="507"/>
                </a:cubicBezTo>
                <a:cubicBezTo>
                  <a:pt x="28328" y="1225"/>
                  <a:pt x="33229" y="3697"/>
                  <a:pt x="36862" y="7415"/>
                </a:cubicBezTo>
                <a:cubicBezTo>
                  <a:pt x="40495" y="11153"/>
                  <a:pt x="42840" y="16097"/>
                  <a:pt x="43431" y="21272"/>
                </a:cubicBezTo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>
            <a:spLocks noGrp="1"/>
          </p:cNvSpPr>
          <p:nvPr>
            <p:ph type="pic" idx="2"/>
          </p:nvPr>
        </p:nvSpPr>
        <p:spPr>
          <a:xfrm rot="1799982">
            <a:off x="5283549" y="458299"/>
            <a:ext cx="2853026" cy="422450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3399000" cy="239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72" name="Google Shape;72;p10"/>
          <p:cNvGrpSpPr/>
          <p:nvPr/>
        </p:nvGrpSpPr>
        <p:grpSpPr>
          <a:xfrm>
            <a:off x="6920377" y="4090167"/>
            <a:ext cx="2095616" cy="2054884"/>
            <a:chOff x="6940077" y="4119742"/>
            <a:chExt cx="2095616" cy="2054884"/>
          </a:xfrm>
        </p:grpSpPr>
        <p:sp>
          <p:nvSpPr>
            <p:cNvPr id="73" name="Google Shape;73;p10"/>
            <p:cNvSpPr/>
            <p:nvPr/>
          </p:nvSpPr>
          <p:spPr>
            <a:xfrm>
              <a:off x="6940077" y="4119742"/>
              <a:ext cx="2095616" cy="1968845"/>
            </a:xfrm>
            <a:custGeom>
              <a:avLst/>
              <a:gdLst/>
              <a:ahLst/>
              <a:cxnLst/>
              <a:rect l="l" t="t" r="r" b="b"/>
              <a:pathLst>
                <a:path w="71231" h="66922" fill="none" extrusionOk="0">
                  <a:moveTo>
                    <a:pt x="740" y="36883"/>
                  </a:moveTo>
                  <a:cubicBezTo>
                    <a:pt x="1" y="32532"/>
                    <a:pt x="1310" y="27863"/>
                    <a:pt x="4247" y="24547"/>
                  </a:cubicBezTo>
                  <a:cubicBezTo>
                    <a:pt x="7162" y="21209"/>
                    <a:pt x="11619" y="19308"/>
                    <a:pt x="16034" y="19498"/>
                  </a:cubicBezTo>
                  <a:cubicBezTo>
                    <a:pt x="20554" y="19667"/>
                    <a:pt x="24990" y="21906"/>
                    <a:pt x="29447" y="21146"/>
                  </a:cubicBezTo>
                  <a:cubicBezTo>
                    <a:pt x="33334" y="20470"/>
                    <a:pt x="36482" y="17618"/>
                    <a:pt x="38890" y="14513"/>
                  </a:cubicBezTo>
                  <a:cubicBezTo>
                    <a:pt x="41319" y="11387"/>
                    <a:pt x="43241" y="7880"/>
                    <a:pt x="45966" y="5049"/>
                  </a:cubicBezTo>
                  <a:cubicBezTo>
                    <a:pt x="48670" y="2198"/>
                    <a:pt x="52515" y="1"/>
                    <a:pt x="56402" y="550"/>
                  </a:cubicBezTo>
                  <a:cubicBezTo>
                    <a:pt x="60119" y="1057"/>
                    <a:pt x="63119" y="3930"/>
                    <a:pt x="65126" y="7098"/>
                  </a:cubicBezTo>
                  <a:cubicBezTo>
                    <a:pt x="71231" y="16689"/>
                    <a:pt x="70470" y="29426"/>
                    <a:pt x="65907" y="39841"/>
                  </a:cubicBezTo>
                  <a:cubicBezTo>
                    <a:pt x="61323" y="50234"/>
                    <a:pt x="53444" y="58789"/>
                    <a:pt x="45523" y="66922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0"/>
            <p:cNvSpPr/>
            <p:nvPr/>
          </p:nvSpPr>
          <p:spPr>
            <a:xfrm>
              <a:off x="7217943" y="4542231"/>
              <a:ext cx="1737502" cy="1632395"/>
            </a:xfrm>
            <a:custGeom>
              <a:avLst/>
              <a:gdLst/>
              <a:ahLst/>
              <a:cxnLst/>
              <a:rect l="l" t="t" r="r" b="b"/>
              <a:pathLst>
                <a:path w="71231" h="66922" fill="none" extrusionOk="0">
                  <a:moveTo>
                    <a:pt x="740" y="36883"/>
                  </a:moveTo>
                  <a:cubicBezTo>
                    <a:pt x="1" y="32532"/>
                    <a:pt x="1310" y="27863"/>
                    <a:pt x="4247" y="24547"/>
                  </a:cubicBezTo>
                  <a:cubicBezTo>
                    <a:pt x="7162" y="21209"/>
                    <a:pt x="11619" y="19308"/>
                    <a:pt x="16034" y="19498"/>
                  </a:cubicBezTo>
                  <a:cubicBezTo>
                    <a:pt x="20554" y="19667"/>
                    <a:pt x="24990" y="21906"/>
                    <a:pt x="29447" y="21146"/>
                  </a:cubicBezTo>
                  <a:cubicBezTo>
                    <a:pt x="33334" y="20470"/>
                    <a:pt x="36482" y="17618"/>
                    <a:pt x="38890" y="14513"/>
                  </a:cubicBezTo>
                  <a:cubicBezTo>
                    <a:pt x="41319" y="11387"/>
                    <a:pt x="43241" y="7880"/>
                    <a:pt x="45966" y="5049"/>
                  </a:cubicBezTo>
                  <a:cubicBezTo>
                    <a:pt x="48670" y="2198"/>
                    <a:pt x="52515" y="1"/>
                    <a:pt x="56402" y="550"/>
                  </a:cubicBezTo>
                  <a:cubicBezTo>
                    <a:pt x="60119" y="1057"/>
                    <a:pt x="63119" y="3930"/>
                    <a:pt x="65126" y="7098"/>
                  </a:cubicBezTo>
                  <a:cubicBezTo>
                    <a:pt x="71231" y="16689"/>
                    <a:pt x="70470" y="29426"/>
                    <a:pt x="65907" y="39841"/>
                  </a:cubicBezTo>
                  <a:cubicBezTo>
                    <a:pt x="61323" y="50234"/>
                    <a:pt x="53444" y="58789"/>
                    <a:pt x="45523" y="66922"/>
                  </a:cubicBezTo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6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 hasCustomPrompt="1"/>
          </p:nvPr>
        </p:nvSpPr>
        <p:spPr>
          <a:xfrm>
            <a:off x="844722" y="17602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739500" y="1454396"/>
            <a:ext cx="26415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1739500" y="1922398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 hasCustomPrompt="1"/>
          </p:nvPr>
        </p:nvSpPr>
        <p:spPr>
          <a:xfrm>
            <a:off x="844722" y="328707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1739500" y="2981224"/>
            <a:ext cx="26415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1739500" y="3449222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4784968" y="17602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5679749" y="1454403"/>
            <a:ext cx="26415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5679748" y="1922398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84975" y="328708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5679748" y="2981224"/>
            <a:ext cx="26415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latin typeface="Encode Sans Black"/>
                <a:ea typeface="Encode Sans Black"/>
                <a:cs typeface="Encode Sans Black"/>
                <a:sym typeface="Encode Sans Black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5"/>
          </p:nvPr>
        </p:nvSpPr>
        <p:spPr>
          <a:xfrm>
            <a:off x="5679748" y="3449234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5831375" y="-1877825"/>
            <a:ext cx="3995738" cy="2857624"/>
            <a:chOff x="5890500" y="-1708125"/>
            <a:chExt cx="3995738" cy="2857624"/>
          </a:xfrm>
        </p:grpSpPr>
        <p:sp>
          <p:nvSpPr>
            <p:cNvPr id="100" name="Google Shape;100;p13"/>
            <p:cNvSpPr/>
            <p:nvPr/>
          </p:nvSpPr>
          <p:spPr>
            <a:xfrm>
              <a:off x="5890500" y="-1708125"/>
              <a:ext cx="3995738" cy="2857624"/>
            </a:xfrm>
            <a:custGeom>
              <a:avLst/>
              <a:gdLst/>
              <a:ahLst/>
              <a:cxnLst/>
              <a:rect l="l" t="t" r="r" b="b"/>
              <a:pathLst>
                <a:path w="105241" h="75265" fill="none" extrusionOk="0">
                  <a:moveTo>
                    <a:pt x="1015" y="31876"/>
                  </a:moveTo>
                  <a:cubicBezTo>
                    <a:pt x="1" y="36693"/>
                    <a:pt x="1627" y="42312"/>
                    <a:pt x="5852" y="44846"/>
                  </a:cubicBezTo>
                  <a:cubicBezTo>
                    <a:pt x="10119" y="47402"/>
                    <a:pt x="15696" y="46241"/>
                    <a:pt x="20111" y="43959"/>
                  </a:cubicBezTo>
                  <a:cubicBezTo>
                    <a:pt x="23448" y="42227"/>
                    <a:pt x="27018" y="39798"/>
                    <a:pt x="30631" y="40833"/>
                  </a:cubicBezTo>
                  <a:cubicBezTo>
                    <a:pt x="33693" y="41720"/>
                    <a:pt x="35574" y="44889"/>
                    <a:pt x="36080" y="48015"/>
                  </a:cubicBezTo>
                  <a:cubicBezTo>
                    <a:pt x="36566" y="51162"/>
                    <a:pt x="35975" y="54352"/>
                    <a:pt x="35700" y="57500"/>
                  </a:cubicBezTo>
                  <a:cubicBezTo>
                    <a:pt x="35405" y="60668"/>
                    <a:pt x="35489" y="64027"/>
                    <a:pt x="37137" y="66731"/>
                  </a:cubicBezTo>
                  <a:cubicBezTo>
                    <a:pt x="39143" y="70026"/>
                    <a:pt x="43241" y="71653"/>
                    <a:pt x="47086" y="71442"/>
                  </a:cubicBezTo>
                  <a:cubicBezTo>
                    <a:pt x="50952" y="71230"/>
                    <a:pt x="54543" y="69414"/>
                    <a:pt x="57606" y="67069"/>
                  </a:cubicBezTo>
                  <a:cubicBezTo>
                    <a:pt x="60732" y="64661"/>
                    <a:pt x="64344" y="61471"/>
                    <a:pt x="68062" y="62802"/>
                  </a:cubicBezTo>
                  <a:cubicBezTo>
                    <a:pt x="71336" y="63964"/>
                    <a:pt x="72477" y="67935"/>
                    <a:pt x="74737" y="70575"/>
                  </a:cubicBezTo>
                  <a:cubicBezTo>
                    <a:pt x="78286" y="74737"/>
                    <a:pt x="84919" y="75265"/>
                    <a:pt x="89820" y="72836"/>
                  </a:cubicBezTo>
                  <a:cubicBezTo>
                    <a:pt x="94742" y="70428"/>
                    <a:pt x="98143" y="65654"/>
                    <a:pt x="100339" y="60647"/>
                  </a:cubicBezTo>
                  <a:cubicBezTo>
                    <a:pt x="105240" y="49557"/>
                    <a:pt x="105050" y="36333"/>
                    <a:pt x="99832" y="25391"/>
                  </a:cubicBezTo>
                  <a:cubicBezTo>
                    <a:pt x="94615" y="14428"/>
                    <a:pt x="84475" y="5936"/>
                    <a:pt x="72794" y="2746"/>
                  </a:cubicBezTo>
                  <a:cubicBezTo>
                    <a:pt x="62739" y="0"/>
                    <a:pt x="52008" y="1035"/>
                    <a:pt x="41932" y="3697"/>
                  </a:cubicBezTo>
                  <a:cubicBezTo>
                    <a:pt x="32743" y="6105"/>
                    <a:pt x="23829" y="9907"/>
                    <a:pt x="16013" y="15357"/>
                  </a:cubicBezTo>
                  <a:cubicBezTo>
                    <a:pt x="9591" y="19836"/>
                    <a:pt x="2768" y="23490"/>
                    <a:pt x="1015" y="31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514067" y="-1708125"/>
              <a:ext cx="3160650" cy="2260208"/>
            </a:xfrm>
            <a:custGeom>
              <a:avLst/>
              <a:gdLst/>
              <a:ahLst/>
              <a:cxnLst/>
              <a:rect l="l" t="t" r="r" b="b"/>
              <a:pathLst>
                <a:path w="105241" h="75265" fill="none" extrusionOk="0">
                  <a:moveTo>
                    <a:pt x="1015" y="31876"/>
                  </a:moveTo>
                  <a:cubicBezTo>
                    <a:pt x="1" y="36693"/>
                    <a:pt x="1627" y="42312"/>
                    <a:pt x="5852" y="44846"/>
                  </a:cubicBezTo>
                  <a:cubicBezTo>
                    <a:pt x="10119" y="47402"/>
                    <a:pt x="15696" y="46241"/>
                    <a:pt x="20111" y="43959"/>
                  </a:cubicBezTo>
                  <a:cubicBezTo>
                    <a:pt x="23448" y="42227"/>
                    <a:pt x="27018" y="39798"/>
                    <a:pt x="30631" y="40833"/>
                  </a:cubicBezTo>
                  <a:cubicBezTo>
                    <a:pt x="33693" y="41720"/>
                    <a:pt x="35574" y="44889"/>
                    <a:pt x="36080" y="48015"/>
                  </a:cubicBezTo>
                  <a:cubicBezTo>
                    <a:pt x="36566" y="51162"/>
                    <a:pt x="35975" y="54352"/>
                    <a:pt x="35700" y="57500"/>
                  </a:cubicBezTo>
                  <a:cubicBezTo>
                    <a:pt x="35405" y="60668"/>
                    <a:pt x="35489" y="64027"/>
                    <a:pt x="37137" y="66731"/>
                  </a:cubicBezTo>
                  <a:cubicBezTo>
                    <a:pt x="39143" y="70026"/>
                    <a:pt x="43241" y="71653"/>
                    <a:pt x="47086" y="71442"/>
                  </a:cubicBezTo>
                  <a:cubicBezTo>
                    <a:pt x="50952" y="71230"/>
                    <a:pt x="54543" y="69414"/>
                    <a:pt x="57606" y="67069"/>
                  </a:cubicBezTo>
                  <a:cubicBezTo>
                    <a:pt x="60732" y="64661"/>
                    <a:pt x="64344" y="61471"/>
                    <a:pt x="68062" y="62802"/>
                  </a:cubicBezTo>
                  <a:cubicBezTo>
                    <a:pt x="71336" y="63964"/>
                    <a:pt x="72477" y="67935"/>
                    <a:pt x="74737" y="70575"/>
                  </a:cubicBezTo>
                  <a:cubicBezTo>
                    <a:pt x="78286" y="74737"/>
                    <a:pt x="84919" y="75265"/>
                    <a:pt x="89820" y="72836"/>
                  </a:cubicBezTo>
                  <a:cubicBezTo>
                    <a:pt x="94742" y="70428"/>
                    <a:pt x="98143" y="65654"/>
                    <a:pt x="100339" y="60647"/>
                  </a:cubicBezTo>
                  <a:cubicBezTo>
                    <a:pt x="105240" y="49557"/>
                    <a:pt x="105050" y="36333"/>
                    <a:pt x="99832" y="25391"/>
                  </a:cubicBezTo>
                  <a:cubicBezTo>
                    <a:pt x="94615" y="14428"/>
                    <a:pt x="84475" y="5936"/>
                    <a:pt x="72794" y="2746"/>
                  </a:cubicBezTo>
                  <a:cubicBezTo>
                    <a:pt x="62739" y="0"/>
                    <a:pt x="52008" y="1035"/>
                    <a:pt x="41932" y="3697"/>
                  </a:cubicBezTo>
                  <a:cubicBezTo>
                    <a:pt x="32743" y="6105"/>
                    <a:pt x="23829" y="9907"/>
                    <a:pt x="16013" y="15357"/>
                  </a:cubicBezTo>
                  <a:cubicBezTo>
                    <a:pt x="9591" y="19836"/>
                    <a:pt x="2768" y="23490"/>
                    <a:pt x="1015" y="318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-1003843" y="2789222"/>
            <a:ext cx="3967665" cy="3967303"/>
            <a:chOff x="-1003843" y="2789222"/>
            <a:chExt cx="3967665" cy="3967303"/>
          </a:xfrm>
        </p:grpSpPr>
        <p:sp>
          <p:nvSpPr>
            <p:cNvPr id="103" name="Google Shape;103;p13"/>
            <p:cNvSpPr/>
            <p:nvPr/>
          </p:nvSpPr>
          <p:spPr>
            <a:xfrm rot="8100157" flipH="1">
              <a:off x="-261918" y="3209346"/>
              <a:ext cx="2483815" cy="3127055"/>
            </a:xfrm>
            <a:custGeom>
              <a:avLst/>
              <a:gdLst/>
              <a:ahLst/>
              <a:cxnLst/>
              <a:rect l="l" t="t" r="r" b="b"/>
              <a:pathLst>
                <a:path w="64196" h="80821" fill="none" extrusionOk="0">
                  <a:moveTo>
                    <a:pt x="35108" y="59803"/>
                  </a:moveTo>
                  <a:cubicBezTo>
                    <a:pt x="35404" y="55176"/>
                    <a:pt x="33503" y="50212"/>
                    <a:pt x="35636" y="46114"/>
                  </a:cubicBezTo>
                  <a:cubicBezTo>
                    <a:pt x="37115" y="43326"/>
                    <a:pt x="40136" y="41699"/>
                    <a:pt x="43156" y="40770"/>
                  </a:cubicBezTo>
                  <a:cubicBezTo>
                    <a:pt x="46177" y="39861"/>
                    <a:pt x="49367" y="39481"/>
                    <a:pt x="52282" y="38298"/>
                  </a:cubicBezTo>
                  <a:cubicBezTo>
                    <a:pt x="57225" y="36313"/>
                    <a:pt x="61154" y="32003"/>
                    <a:pt x="62675" y="26891"/>
                  </a:cubicBezTo>
                  <a:cubicBezTo>
                    <a:pt x="64196" y="21800"/>
                    <a:pt x="63288" y="16034"/>
                    <a:pt x="60267" y="11661"/>
                  </a:cubicBezTo>
                  <a:cubicBezTo>
                    <a:pt x="57288" y="7373"/>
                    <a:pt x="52514" y="4563"/>
                    <a:pt x="47508" y="3085"/>
                  </a:cubicBezTo>
                  <a:cubicBezTo>
                    <a:pt x="37115" y="1"/>
                    <a:pt x="25391" y="2366"/>
                    <a:pt x="16709" y="8851"/>
                  </a:cubicBezTo>
                  <a:cubicBezTo>
                    <a:pt x="8027" y="15315"/>
                    <a:pt x="2472" y="25645"/>
                    <a:pt x="1352" y="36418"/>
                  </a:cubicBezTo>
                  <a:cubicBezTo>
                    <a:pt x="0" y="49262"/>
                    <a:pt x="7394" y="80821"/>
                    <a:pt x="26954" y="71632"/>
                  </a:cubicBezTo>
                  <a:cubicBezTo>
                    <a:pt x="31475" y="69498"/>
                    <a:pt x="34770" y="64809"/>
                    <a:pt x="35108" y="59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8100000" flipH="1">
              <a:off x="-47124" y="3887431"/>
              <a:ext cx="1936257" cy="2437694"/>
            </a:xfrm>
            <a:custGeom>
              <a:avLst/>
              <a:gdLst/>
              <a:ahLst/>
              <a:cxnLst/>
              <a:rect l="l" t="t" r="r" b="b"/>
              <a:pathLst>
                <a:path w="64196" h="80821" fill="none" extrusionOk="0">
                  <a:moveTo>
                    <a:pt x="35108" y="59803"/>
                  </a:moveTo>
                  <a:cubicBezTo>
                    <a:pt x="35404" y="55176"/>
                    <a:pt x="33503" y="50212"/>
                    <a:pt x="35636" y="46114"/>
                  </a:cubicBezTo>
                  <a:cubicBezTo>
                    <a:pt x="37115" y="43326"/>
                    <a:pt x="40136" y="41699"/>
                    <a:pt x="43156" y="40770"/>
                  </a:cubicBezTo>
                  <a:cubicBezTo>
                    <a:pt x="46177" y="39861"/>
                    <a:pt x="49367" y="39481"/>
                    <a:pt x="52282" y="38298"/>
                  </a:cubicBezTo>
                  <a:cubicBezTo>
                    <a:pt x="57225" y="36313"/>
                    <a:pt x="61154" y="32003"/>
                    <a:pt x="62675" y="26891"/>
                  </a:cubicBezTo>
                  <a:cubicBezTo>
                    <a:pt x="64196" y="21800"/>
                    <a:pt x="63288" y="16034"/>
                    <a:pt x="60267" y="11661"/>
                  </a:cubicBezTo>
                  <a:cubicBezTo>
                    <a:pt x="57288" y="7373"/>
                    <a:pt x="52514" y="4563"/>
                    <a:pt x="47508" y="3085"/>
                  </a:cubicBezTo>
                  <a:cubicBezTo>
                    <a:pt x="37115" y="1"/>
                    <a:pt x="25391" y="2366"/>
                    <a:pt x="16709" y="8851"/>
                  </a:cubicBezTo>
                  <a:cubicBezTo>
                    <a:pt x="8027" y="15315"/>
                    <a:pt x="2472" y="25645"/>
                    <a:pt x="1352" y="36418"/>
                  </a:cubicBezTo>
                  <a:cubicBezTo>
                    <a:pt x="0" y="49262"/>
                    <a:pt x="7394" y="80821"/>
                    <a:pt x="26954" y="71632"/>
                  </a:cubicBezTo>
                  <a:cubicBezTo>
                    <a:pt x="31475" y="69498"/>
                    <a:pt x="34770" y="64809"/>
                    <a:pt x="35108" y="59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2_1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>
            <a:spLocks noGrp="1"/>
          </p:cNvSpPr>
          <p:nvPr>
            <p:ph type="pic" idx="2"/>
          </p:nvPr>
        </p:nvSpPr>
        <p:spPr>
          <a:xfrm rot="-1799982">
            <a:off x="1007425" y="460689"/>
            <a:ext cx="2853026" cy="422450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 flipH="1">
            <a:off x="3108275" y="2281775"/>
            <a:ext cx="53133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000"/>
              <a:buNone/>
              <a:defRPr sz="5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7003222" y="80850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1"/>
          </p:nvPr>
        </p:nvSpPr>
        <p:spPr>
          <a:xfrm flipH="1">
            <a:off x="5793575" y="3965375"/>
            <a:ext cx="2628000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118" name="Google Shape;118;p15"/>
          <p:cNvSpPr/>
          <p:nvPr/>
        </p:nvSpPr>
        <p:spPr>
          <a:xfrm>
            <a:off x="3267542" y="-1354917"/>
            <a:ext cx="3160650" cy="2260208"/>
          </a:xfrm>
          <a:custGeom>
            <a:avLst/>
            <a:gdLst/>
            <a:ahLst/>
            <a:cxnLst/>
            <a:rect l="l" t="t" r="r" b="b"/>
            <a:pathLst>
              <a:path w="105241" h="75265" fill="none" extrusionOk="0">
                <a:moveTo>
                  <a:pt x="1015" y="31876"/>
                </a:moveTo>
                <a:cubicBezTo>
                  <a:pt x="1" y="36693"/>
                  <a:pt x="1627" y="42312"/>
                  <a:pt x="5852" y="44846"/>
                </a:cubicBezTo>
                <a:cubicBezTo>
                  <a:pt x="10119" y="47402"/>
                  <a:pt x="15696" y="46241"/>
                  <a:pt x="20111" y="43959"/>
                </a:cubicBezTo>
                <a:cubicBezTo>
                  <a:pt x="23448" y="42227"/>
                  <a:pt x="27018" y="39798"/>
                  <a:pt x="30631" y="40833"/>
                </a:cubicBezTo>
                <a:cubicBezTo>
                  <a:pt x="33693" y="41720"/>
                  <a:pt x="35574" y="44889"/>
                  <a:pt x="36080" y="48015"/>
                </a:cubicBezTo>
                <a:cubicBezTo>
                  <a:pt x="36566" y="51162"/>
                  <a:pt x="35975" y="54352"/>
                  <a:pt x="35700" y="57500"/>
                </a:cubicBezTo>
                <a:cubicBezTo>
                  <a:pt x="35405" y="60668"/>
                  <a:pt x="35489" y="64027"/>
                  <a:pt x="37137" y="66731"/>
                </a:cubicBezTo>
                <a:cubicBezTo>
                  <a:pt x="39143" y="70026"/>
                  <a:pt x="43241" y="71653"/>
                  <a:pt x="47086" y="71442"/>
                </a:cubicBezTo>
                <a:cubicBezTo>
                  <a:pt x="50952" y="71230"/>
                  <a:pt x="54543" y="69414"/>
                  <a:pt x="57606" y="67069"/>
                </a:cubicBezTo>
                <a:cubicBezTo>
                  <a:pt x="60732" y="64661"/>
                  <a:pt x="64344" y="61471"/>
                  <a:pt x="68062" y="62802"/>
                </a:cubicBezTo>
                <a:cubicBezTo>
                  <a:pt x="71336" y="63964"/>
                  <a:pt x="72477" y="67935"/>
                  <a:pt x="74737" y="70575"/>
                </a:cubicBezTo>
                <a:cubicBezTo>
                  <a:pt x="78286" y="74737"/>
                  <a:pt x="84919" y="75265"/>
                  <a:pt x="89820" y="72836"/>
                </a:cubicBezTo>
                <a:cubicBezTo>
                  <a:pt x="94742" y="70428"/>
                  <a:pt x="98143" y="65654"/>
                  <a:pt x="100339" y="60647"/>
                </a:cubicBezTo>
                <a:cubicBezTo>
                  <a:pt x="105240" y="49557"/>
                  <a:pt x="105050" y="36333"/>
                  <a:pt x="99832" y="25391"/>
                </a:cubicBezTo>
                <a:cubicBezTo>
                  <a:pt x="94615" y="14428"/>
                  <a:pt x="84475" y="5936"/>
                  <a:pt x="72794" y="2746"/>
                </a:cubicBezTo>
                <a:cubicBezTo>
                  <a:pt x="62739" y="0"/>
                  <a:pt x="52008" y="1035"/>
                  <a:pt x="41932" y="3697"/>
                </a:cubicBezTo>
                <a:cubicBezTo>
                  <a:pt x="32743" y="6105"/>
                  <a:pt x="23829" y="9907"/>
                  <a:pt x="16013" y="15357"/>
                </a:cubicBezTo>
                <a:cubicBezTo>
                  <a:pt x="9591" y="19836"/>
                  <a:pt x="2768" y="23490"/>
                  <a:pt x="1015" y="31876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15"/>
          <p:cNvGrpSpPr/>
          <p:nvPr/>
        </p:nvGrpSpPr>
        <p:grpSpPr>
          <a:xfrm>
            <a:off x="-783491" y="2835172"/>
            <a:ext cx="3208587" cy="3663245"/>
            <a:chOff x="-624329" y="2941064"/>
            <a:chExt cx="3208587" cy="3663245"/>
          </a:xfrm>
        </p:grpSpPr>
        <p:sp>
          <p:nvSpPr>
            <p:cNvPr id="120" name="Google Shape;120;p15"/>
            <p:cNvSpPr/>
            <p:nvPr/>
          </p:nvSpPr>
          <p:spPr>
            <a:xfrm rot="9900123" flipH="1">
              <a:off x="-261922" y="3209159"/>
              <a:ext cx="2483775" cy="3127056"/>
            </a:xfrm>
            <a:custGeom>
              <a:avLst/>
              <a:gdLst/>
              <a:ahLst/>
              <a:cxnLst/>
              <a:rect l="l" t="t" r="r" b="b"/>
              <a:pathLst>
                <a:path w="64196" h="80821" fill="none" extrusionOk="0">
                  <a:moveTo>
                    <a:pt x="35108" y="59803"/>
                  </a:moveTo>
                  <a:cubicBezTo>
                    <a:pt x="35404" y="55176"/>
                    <a:pt x="33503" y="50212"/>
                    <a:pt x="35636" y="46114"/>
                  </a:cubicBezTo>
                  <a:cubicBezTo>
                    <a:pt x="37115" y="43326"/>
                    <a:pt x="40136" y="41699"/>
                    <a:pt x="43156" y="40770"/>
                  </a:cubicBezTo>
                  <a:cubicBezTo>
                    <a:pt x="46177" y="39861"/>
                    <a:pt x="49367" y="39481"/>
                    <a:pt x="52282" y="38298"/>
                  </a:cubicBezTo>
                  <a:cubicBezTo>
                    <a:pt x="57225" y="36313"/>
                    <a:pt x="61154" y="32003"/>
                    <a:pt x="62675" y="26891"/>
                  </a:cubicBezTo>
                  <a:cubicBezTo>
                    <a:pt x="64196" y="21800"/>
                    <a:pt x="63288" y="16034"/>
                    <a:pt x="60267" y="11661"/>
                  </a:cubicBezTo>
                  <a:cubicBezTo>
                    <a:pt x="57288" y="7373"/>
                    <a:pt x="52514" y="4563"/>
                    <a:pt x="47508" y="3085"/>
                  </a:cubicBezTo>
                  <a:cubicBezTo>
                    <a:pt x="37115" y="1"/>
                    <a:pt x="25391" y="2366"/>
                    <a:pt x="16709" y="8851"/>
                  </a:cubicBezTo>
                  <a:cubicBezTo>
                    <a:pt x="8027" y="15315"/>
                    <a:pt x="2472" y="25645"/>
                    <a:pt x="1352" y="36418"/>
                  </a:cubicBezTo>
                  <a:cubicBezTo>
                    <a:pt x="0" y="49262"/>
                    <a:pt x="7394" y="80821"/>
                    <a:pt x="26954" y="71632"/>
                  </a:cubicBezTo>
                  <a:cubicBezTo>
                    <a:pt x="31475" y="69498"/>
                    <a:pt x="34770" y="64809"/>
                    <a:pt x="35108" y="59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rot="9900113" flipH="1">
              <a:off x="-205884" y="3813273"/>
              <a:ext cx="1936146" cy="2437555"/>
            </a:xfrm>
            <a:custGeom>
              <a:avLst/>
              <a:gdLst/>
              <a:ahLst/>
              <a:cxnLst/>
              <a:rect l="l" t="t" r="r" b="b"/>
              <a:pathLst>
                <a:path w="64196" h="80821" fill="none" extrusionOk="0">
                  <a:moveTo>
                    <a:pt x="35108" y="59803"/>
                  </a:moveTo>
                  <a:cubicBezTo>
                    <a:pt x="35404" y="55176"/>
                    <a:pt x="33503" y="50212"/>
                    <a:pt x="35636" y="46114"/>
                  </a:cubicBezTo>
                  <a:cubicBezTo>
                    <a:pt x="37115" y="43326"/>
                    <a:pt x="40136" y="41699"/>
                    <a:pt x="43156" y="40770"/>
                  </a:cubicBezTo>
                  <a:cubicBezTo>
                    <a:pt x="46177" y="39861"/>
                    <a:pt x="49367" y="39481"/>
                    <a:pt x="52282" y="38298"/>
                  </a:cubicBezTo>
                  <a:cubicBezTo>
                    <a:pt x="57225" y="36313"/>
                    <a:pt x="61154" y="32003"/>
                    <a:pt x="62675" y="26891"/>
                  </a:cubicBezTo>
                  <a:cubicBezTo>
                    <a:pt x="64196" y="21800"/>
                    <a:pt x="63288" y="16034"/>
                    <a:pt x="60267" y="11661"/>
                  </a:cubicBezTo>
                  <a:cubicBezTo>
                    <a:pt x="57288" y="7373"/>
                    <a:pt x="52514" y="4563"/>
                    <a:pt x="47508" y="3085"/>
                  </a:cubicBezTo>
                  <a:cubicBezTo>
                    <a:pt x="37115" y="1"/>
                    <a:pt x="25391" y="2366"/>
                    <a:pt x="16709" y="8851"/>
                  </a:cubicBezTo>
                  <a:cubicBezTo>
                    <a:pt x="8027" y="15315"/>
                    <a:pt x="2472" y="25645"/>
                    <a:pt x="1352" y="36418"/>
                  </a:cubicBezTo>
                  <a:cubicBezTo>
                    <a:pt x="0" y="49262"/>
                    <a:pt x="7394" y="80821"/>
                    <a:pt x="26954" y="71632"/>
                  </a:cubicBezTo>
                  <a:cubicBezTo>
                    <a:pt x="31475" y="69498"/>
                    <a:pt x="34770" y="64809"/>
                    <a:pt x="35108" y="598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miter lim="21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3_1_2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 flipH="1">
            <a:off x="720000" y="1299600"/>
            <a:ext cx="3055500" cy="31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/>
          <p:nvPr/>
        </p:nvSpPr>
        <p:spPr>
          <a:xfrm rot="5400000">
            <a:off x="7529940" y="-671301"/>
            <a:ext cx="1923473" cy="2421599"/>
          </a:xfrm>
          <a:custGeom>
            <a:avLst/>
            <a:gdLst/>
            <a:ahLst/>
            <a:cxnLst/>
            <a:rect l="l" t="t" r="r" b="b"/>
            <a:pathLst>
              <a:path w="64196" h="80821" fill="none" extrusionOk="0">
                <a:moveTo>
                  <a:pt x="35108" y="59803"/>
                </a:moveTo>
                <a:cubicBezTo>
                  <a:pt x="35404" y="55176"/>
                  <a:pt x="33503" y="50212"/>
                  <a:pt x="35636" y="46114"/>
                </a:cubicBezTo>
                <a:cubicBezTo>
                  <a:pt x="37115" y="43326"/>
                  <a:pt x="40136" y="41699"/>
                  <a:pt x="43156" y="40770"/>
                </a:cubicBezTo>
                <a:cubicBezTo>
                  <a:pt x="46177" y="39861"/>
                  <a:pt x="49367" y="39481"/>
                  <a:pt x="52282" y="38298"/>
                </a:cubicBezTo>
                <a:cubicBezTo>
                  <a:pt x="57225" y="36313"/>
                  <a:pt x="61154" y="32003"/>
                  <a:pt x="62675" y="26891"/>
                </a:cubicBezTo>
                <a:cubicBezTo>
                  <a:pt x="64196" y="21800"/>
                  <a:pt x="63288" y="16034"/>
                  <a:pt x="60267" y="11661"/>
                </a:cubicBezTo>
                <a:cubicBezTo>
                  <a:pt x="57288" y="7373"/>
                  <a:pt x="52514" y="4563"/>
                  <a:pt x="47508" y="3085"/>
                </a:cubicBezTo>
                <a:cubicBezTo>
                  <a:pt x="37115" y="1"/>
                  <a:pt x="25391" y="2366"/>
                  <a:pt x="16709" y="8851"/>
                </a:cubicBezTo>
                <a:cubicBezTo>
                  <a:pt x="8027" y="15315"/>
                  <a:pt x="2472" y="25645"/>
                  <a:pt x="1352" y="36418"/>
                </a:cubicBezTo>
                <a:cubicBezTo>
                  <a:pt x="0" y="49262"/>
                  <a:pt x="7394" y="80821"/>
                  <a:pt x="26954" y="71632"/>
                </a:cubicBezTo>
                <a:cubicBezTo>
                  <a:pt x="31475" y="69498"/>
                  <a:pt x="34770" y="64809"/>
                  <a:pt x="35108" y="59803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/>
          <p:nvPr/>
        </p:nvSpPr>
        <p:spPr>
          <a:xfrm rot="10800000">
            <a:off x="7800553" y="4241632"/>
            <a:ext cx="1050400" cy="1353025"/>
          </a:xfrm>
          <a:custGeom>
            <a:avLst/>
            <a:gdLst/>
            <a:ahLst/>
            <a:cxnLst/>
            <a:rect l="l" t="t" r="r" b="b"/>
            <a:pathLst>
              <a:path w="42016" h="54121" fill="none" extrusionOk="0">
                <a:moveTo>
                  <a:pt x="3634" y="33039"/>
                </a:moveTo>
                <a:cubicBezTo>
                  <a:pt x="2070" y="36334"/>
                  <a:pt x="486" y="39714"/>
                  <a:pt x="233" y="43347"/>
                </a:cubicBezTo>
                <a:cubicBezTo>
                  <a:pt x="0" y="46981"/>
                  <a:pt x="1416" y="50952"/>
                  <a:pt x="4605" y="52705"/>
                </a:cubicBezTo>
                <a:cubicBezTo>
                  <a:pt x="7182" y="54120"/>
                  <a:pt x="10414" y="53846"/>
                  <a:pt x="13097" y="52663"/>
                </a:cubicBezTo>
                <a:cubicBezTo>
                  <a:pt x="15801" y="51501"/>
                  <a:pt x="18061" y="49537"/>
                  <a:pt x="20258" y="47614"/>
                </a:cubicBezTo>
                <a:cubicBezTo>
                  <a:pt x="23363" y="44910"/>
                  <a:pt x="26469" y="42228"/>
                  <a:pt x="29574" y="39524"/>
                </a:cubicBezTo>
                <a:cubicBezTo>
                  <a:pt x="33461" y="36144"/>
                  <a:pt x="37453" y="32616"/>
                  <a:pt x="39671" y="27969"/>
                </a:cubicBezTo>
                <a:cubicBezTo>
                  <a:pt x="41847" y="23364"/>
                  <a:pt x="42016" y="17851"/>
                  <a:pt x="40157" y="13119"/>
                </a:cubicBezTo>
                <a:cubicBezTo>
                  <a:pt x="38298" y="8387"/>
                  <a:pt x="34411" y="4479"/>
                  <a:pt x="29679" y="2599"/>
                </a:cubicBezTo>
                <a:cubicBezTo>
                  <a:pt x="23131" y="1"/>
                  <a:pt x="17871" y="2515"/>
                  <a:pt x="15252" y="8514"/>
                </a:cubicBezTo>
                <a:cubicBezTo>
                  <a:pt x="11640" y="16794"/>
                  <a:pt x="7520" y="24885"/>
                  <a:pt x="3634" y="33039"/>
                </a:cubicBez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subTitle" idx="2"/>
          </p:nvPr>
        </p:nvSpPr>
        <p:spPr>
          <a:xfrm>
            <a:off x="4572011" y="1299600"/>
            <a:ext cx="3055500" cy="31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/>
          <p:nvPr/>
        </p:nvSpPr>
        <p:spPr>
          <a:xfrm rot="-5400000">
            <a:off x="8361140" y="3127844"/>
            <a:ext cx="2078521" cy="1952784"/>
          </a:xfrm>
          <a:custGeom>
            <a:avLst/>
            <a:gdLst/>
            <a:ahLst/>
            <a:cxnLst/>
            <a:rect l="l" t="t" r="r" b="b"/>
            <a:pathLst>
              <a:path w="71231" h="66922" fill="none" extrusionOk="0">
                <a:moveTo>
                  <a:pt x="740" y="36883"/>
                </a:moveTo>
                <a:cubicBezTo>
                  <a:pt x="1" y="32532"/>
                  <a:pt x="1310" y="27863"/>
                  <a:pt x="4247" y="24547"/>
                </a:cubicBezTo>
                <a:cubicBezTo>
                  <a:pt x="7162" y="21209"/>
                  <a:pt x="11619" y="19308"/>
                  <a:pt x="16034" y="19498"/>
                </a:cubicBezTo>
                <a:cubicBezTo>
                  <a:pt x="20554" y="19667"/>
                  <a:pt x="24990" y="21906"/>
                  <a:pt x="29447" y="21146"/>
                </a:cubicBezTo>
                <a:cubicBezTo>
                  <a:pt x="33334" y="20470"/>
                  <a:pt x="36482" y="17618"/>
                  <a:pt x="38890" y="14513"/>
                </a:cubicBezTo>
                <a:cubicBezTo>
                  <a:pt x="41319" y="11387"/>
                  <a:pt x="43241" y="7880"/>
                  <a:pt x="45966" y="5049"/>
                </a:cubicBezTo>
                <a:cubicBezTo>
                  <a:pt x="48670" y="2198"/>
                  <a:pt x="52515" y="1"/>
                  <a:pt x="56402" y="550"/>
                </a:cubicBezTo>
                <a:cubicBezTo>
                  <a:pt x="60119" y="1057"/>
                  <a:pt x="63119" y="3930"/>
                  <a:pt x="65126" y="7098"/>
                </a:cubicBezTo>
                <a:cubicBezTo>
                  <a:pt x="71231" y="16689"/>
                  <a:pt x="70470" y="29426"/>
                  <a:pt x="65907" y="39841"/>
                </a:cubicBezTo>
                <a:cubicBezTo>
                  <a:pt x="61323" y="50234"/>
                  <a:pt x="53444" y="58789"/>
                  <a:pt x="45523" y="66922"/>
                </a:cubicBezTo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miter lim="2112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lt1"/>
            </a:gs>
            <a:gs pos="100000">
              <a:schemeClr val="dk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ncode Sans Black"/>
              <a:buNone/>
              <a:defRPr sz="3200">
                <a:solidFill>
                  <a:schemeClr val="lt1"/>
                </a:solidFill>
                <a:highlight>
                  <a:schemeClr val="lt2"/>
                </a:highlight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edoka One"/>
              <a:buNone/>
              <a:defRPr sz="3600">
                <a:solidFill>
                  <a:schemeClr val="lt1"/>
                </a:solidFill>
                <a:highlight>
                  <a:schemeClr val="lt2"/>
                </a:highlight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3008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●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○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■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●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○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■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●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○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chivo"/>
              <a:buChar char="■"/>
              <a:defRPr sz="15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5" r:id="rId4"/>
    <p:sldLayoutId id="2147483656" r:id="rId5"/>
    <p:sldLayoutId id="2147483658" r:id="rId6"/>
    <p:sldLayoutId id="2147483659" r:id="rId7"/>
    <p:sldLayoutId id="2147483661" r:id="rId8"/>
    <p:sldLayoutId id="2147483665" r:id="rId9"/>
    <p:sldLayoutId id="2147483678" r:id="rId10"/>
    <p:sldLayoutId id="2147483679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ctrTitle"/>
          </p:nvPr>
        </p:nvSpPr>
        <p:spPr>
          <a:xfrm>
            <a:off x="722374" y="1165675"/>
            <a:ext cx="7970364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0" dirty="0">
                <a:latin typeface="Encode Sans Black"/>
                <a:ea typeface="Encode Sans Black"/>
                <a:cs typeface="Encode Sans Black"/>
                <a:sym typeface="Encode Sans Black"/>
              </a:rPr>
              <a:t>Diagnóstico sobre el estado de la regulación, la implementación y las buenas prácticas respecto del derecho de acceso a la información ambiental </a:t>
            </a:r>
            <a:br>
              <a:rPr lang="es-ES" sz="2800" b="0" dirty="0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" sz="2000" b="0" i="1" dirty="0">
                <a:solidFill>
                  <a:schemeClr val="dk1"/>
                </a:solidFill>
                <a:latin typeface="Encode Sans Medium"/>
                <a:sym typeface="Encode Sans Medium"/>
              </a:rPr>
              <a:t>RESULTADOS PRELIMINARES DEL ESTUDIO</a:t>
            </a:r>
            <a:endParaRPr sz="2800" i="1"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294" name="Google Shape;294;p37"/>
          <p:cNvSpPr txBox="1">
            <a:spLocks noGrp="1"/>
          </p:cNvSpPr>
          <p:nvPr>
            <p:ph type="subTitle" idx="1"/>
          </p:nvPr>
        </p:nvSpPr>
        <p:spPr>
          <a:xfrm>
            <a:off x="722374" y="3746075"/>
            <a:ext cx="4204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María José Méndez / Raúl Ferrada.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07 de Mayo 2024</a:t>
            </a:r>
            <a:endParaRPr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470922-73FE-727C-44C9-26A89D7A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574" y="414165"/>
            <a:ext cx="1840675" cy="5197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4D77FC-BBBB-70A8-3B76-9EDB440A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19" b="23805"/>
          <a:stretch/>
        </p:blipFill>
        <p:spPr>
          <a:xfrm>
            <a:off x="6887689" y="366836"/>
            <a:ext cx="1670327" cy="61441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80811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D3.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GENERACIÓN Y DIVULGACIÓN DE</a:t>
            </a:r>
            <a:r>
              <a:rPr lang="en" sz="2400" dirty="0">
                <a:solidFill>
                  <a:schemeClr val="dk1"/>
                </a:solidFill>
                <a:latin typeface="Encode Sans Medium"/>
                <a:sym typeface="Encode Sans Medium"/>
              </a:rPr>
              <a:t> INFORMACIÓN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1856B9F-6EF6-C793-19B4-BE732E3FD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02100"/>
              </p:ext>
            </p:extLst>
          </p:nvPr>
        </p:nvGraphicFramePr>
        <p:xfrm>
          <a:off x="495300" y="979800"/>
          <a:ext cx="8305800" cy="401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078659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9287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D4.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PARTICIPACIÓN PÚBLICA EN LA TOMA DE DECISIONES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DC48D86A-73E2-D3E8-9CA9-DDA61A30D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18360"/>
              </p:ext>
            </p:extLst>
          </p:nvPr>
        </p:nvGraphicFramePr>
        <p:xfrm>
          <a:off x="341974" y="1409700"/>
          <a:ext cx="8460052" cy="334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96067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D5.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ACCESO A LA JUSTICIA AMBIENTAL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9303C58-0F04-CAA9-6F44-2109DB2AB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743203"/>
              </p:ext>
            </p:extLst>
          </p:nvPr>
        </p:nvGraphicFramePr>
        <p:xfrm>
          <a:off x="409575" y="1250156"/>
          <a:ext cx="8324850" cy="367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335293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D6.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FORTALECIMIENTO DE CAPACIDADES DE COOPERACIÓN 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3C0003A-213E-1787-2F11-C1BD6CDD0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537647"/>
              </p:ext>
            </p:extLst>
          </p:nvPr>
        </p:nvGraphicFramePr>
        <p:xfrm>
          <a:off x="720000" y="1524000"/>
          <a:ext cx="7433400" cy="306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248954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ncode Sans Black"/>
                <a:ea typeface="Encode Sans Black"/>
                <a:cs typeface="Encode Sans Black"/>
                <a:sym typeface="Encode Sans Black"/>
              </a:rPr>
              <a:t>CONCLUSIONES </a:t>
            </a:r>
            <a:r>
              <a:rPr lang="en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GENERALES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 flipH="1">
            <a:off x="720000" y="1493953"/>
            <a:ext cx="6820831" cy="3649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Á</a:t>
            </a:r>
            <a:r>
              <a:rPr lang="es-ES_tradnl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mbito general:  </a:t>
            </a:r>
            <a:r>
              <a:rPr lang="es-ES_tradnl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bien existe un alto reconocimiento normativo al derecho a vivir en un medio ambiente sano y otros derechos humanos relacionados, se advierten significativas brechas de implementación de Escazú con una acotada existencia de </a:t>
            </a:r>
            <a:r>
              <a:rPr lang="es-ES_tradnl" sz="14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diagnósticos normativos </a:t>
            </a:r>
            <a:r>
              <a:rPr lang="es-ES_tradnl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la luz de las exigencias del Acuerdo y la excepcional existencia de </a:t>
            </a:r>
            <a:r>
              <a:rPr lang="es-ES_tradnl" sz="14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planes de implementación </a:t>
            </a:r>
            <a:r>
              <a:rPr lang="es-ES_tradnl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 tratado.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400" dirty="0">
              <a:ea typeface="Aptos" panose="020B000402020202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_tradnl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Accesibilidad de la Información Ambiental: </a:t>
            </a:r>
            <a:r>
              <a:rPr lang="es-CL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obtiene una evaluación óptima, </a:t>
            </a:r>
            <a:r>
              <a:rPr lang="es-E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pero es la más alta.</a:t>
            </a:r>
            <a:r>
              <a:rPr lang="es-CL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resultados positivos se explican fundamentalmente por los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marcos normativos generales preexistentes en ámbito del DAI y su ejercicio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_tradnl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 embargo, se detecta una importante brecha en el establecimiento de procedimientos y medidas que favorezcan el ejercicio del DAI por </a:t>
            </a:r>
            <a:r>
              <a:rPr lang="es-ES_tradnl" sz="1400" u="sng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personas en situación de vulnerabilidad</a:t>
            </a:r>
            <a:r>
              <a:rPr lang="es-ES_tradnl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Cuestión de gran relevancia para el Acuerdo</a:t>
            </a:r>
            <a:r>
              <a:rPr lang="es-CL" sz="1400" dirty="0">
                <a:effectLst/>
              </a:rPr>
              <a:t> </a:t>
            </a:r>
            <a:endParaRPr lang="es-C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84212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ncode Sans Black"/>
                <a:ea typeface="Encode Sans Black"/>
                <a:cs typeface="Encode Sans Black"/>
                <a:sym typeface="Encode Sans Black"/>
              </a:rPr>
              <a:t>CONCLUSIONES </a:t>
            </a:r>
            <a:r>
              <a:rPr lang="en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GENERALES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 flipH="1">
            <a:off x="624461" y="1446828"/>
            <a:ext cx="6820831" cy="41011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1910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Generación y divulgación de información:</a:t>
            </a:r>
            <a:r>
              <a:rPr lang="es-CL" sz="1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 el ítem peor evaluado. Importantes brechas en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archivos y gestión documental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inexistencia y brechas de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información relevante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el ámbito medioambiental (informes nacionales o evaluaciones independientes) y de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normas particulares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dictadas para las diversas autoridades competentes a quienes alcanza el Acuerdo.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Participación pública en la toma de decisiones:</a:t>
            </a:r>
            <a:r>
              <a:rPr lang="es-CL" sz="1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mportantes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déficits de implementación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una participación efectiva ya que se declaran garantizar y promover la participación pública en los procesos de toma de decisión sobre asuntos ambientales, pero persiste una ausencia generalizada de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acciones de la autoridad pública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tendientes a velar por que se facilite la comprensión y participación de los afectados poniéndose de relieve nuevamente el desafío de los grupos vulnerables.</a:t>
            </a:r>
            <a:endParaRPr lang="es-C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1910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C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817010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ncode Sans Black"/>
                <a:ea typeface="Encode Sans Black"/>
                <a:cs typeface="Encode Sans Black"/>
                <a:sym typeface="Encode Sans Black"/>
              </a:rPr>
              <a:t>CONCLUSIONES </a:t>
            </a:r>
            <a:r>
              <a:rPr lang="en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GENERALES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 flipH="1">
            <a:off x="649251" y="1440128"/>
            <a:ext cx="6820831" cy="3865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Acceso a la justicia ambiental: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evaluación se apoya en existencia de decisiones ambientales fundadas y escritas, así como en un amplio aseguramiento normativo al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acceso a la justicia en el ámbito ambiental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Mayores brechas en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órganos competentes con conocimientos especializados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procedimientos ad hoc y medidas de difusión que consideren a los grupos vulnerables.</a:t>
            </a:r>
            <a:endParaRPr lang="es-CL" sz="14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1910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Fortalecimiento de capacidades de cooperación:</a:t>
            </a:r>
            <a:r>
              <a:rPr lang="es-ES_tradnl" sz="1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_tradnl" sz="1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aja evaluación </a:t>
            </a:r>
            <a:r>
              <a:rPr lang="es-E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falta de programas en temas sensibles como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 y capacitar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derechos de acceso en asuntos ambientales a autoridades y funcionarios;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sensibilización y creación de capacidades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derecho ambiental y derechos de acceso para el público, y </a:t>
            </a:r>
            <a:r>
              <a:rPr lang="es-ES_tradnl" sz="1400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dotar a las instituciones y organismos competentes </a:t>
            </a:r>
            <a:r>
              <a:rPr lang="es-ES_tradnl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equipamiento y recursos adecuados, entre otras.</a:t>
            </a:r>
            <a:endParaRPr lang="es-CL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s-C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182166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1"/>
          <p:cNvSpPr txBox="1">
            <a:spLocks noGrp="1"/>
          </p:cNvSpPr>
          <p:nvPr>
            <p:ph type="ctrTitle"/>
          </p:nvPr>
        </p:nvSpPr>
        <p:spPr>
          <a:xfrm>
            <a:off x="722375" y="1629150"/>
            <a:ext cx="5778900" cy="22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EVALUACIÓN DE LOS PAÍSES</a:t>
            </a:r>
            <a:endParaRPr dirty="0"/>
          </a:p>
        </p:txBody>
      </p:sp>
      <p:sp>
        <p:nvSpPr>
          <p:cNvPr id="2" name="Subtítulo 1">
            <a:extLst>
              <a:ext uri="{FF2B5EF4-FFF2-40B4-BE49-F238E27FC236}">
                <a16:creationId xmlns:a16="http://schemas.microsoft.com/office/drawing/2014/main" id="{CDE8A009-96BD-348B-FB60-75A85C6F0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74" y="3514350"/>
            <a:ext cx="6364225" cy="463500"/>
          </a:xfrm>
        </p:spPr>
        <p:txBody>
          <a:bodyPr/>
          <a:lstStyle/>
          <a:p>
            <a:r>
              <a:rPr lang="es-ES" dirty="0"/>
              <a:t>Sobre su desagregación para la toma de decisiones</a:t>
            </a:r>
            <a:endParaRPr lang="es-CL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COMPARADA.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INDICES POR PAÍS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5FBDEFE-DA05-ED20-493D-3D31395776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997026"/>
              </p:ext>
            </p:extLst>
          </p:nvPr>
        </p:nvGraphicFramePr>
        <p:xfrm>
          <a:off x="789649" y="1643606"/>
          <a:ext cx="7564702" cy="311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35034" y="4826029"/>
            <a:ext cx="73983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** Los países de Paraguay y Colombia no presentan resultados completos. </a:t>
            </a:r>
          </a:p>
        </p:txBody>
      </p:sp>
    </p:spTree>
    <p:extLst>
      <p:ext uri="{BB962C8B-B14F-4D97-AF65-F5344CB8AC3E}">
        <p14:creationId xmlns:p14="http://schemas.microsoft.com/office/powerpoint/2010/main" val="190797783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64DC07F-22FA-62D7-A862-CF3964FB97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253313"/>
              </p:ext>
            </p:extLst>
          </p:nvPr>
        </p:nvGraphicFramePr>
        <p:xfrm>
          <a:off x="320974" y="1600200"/>
          <a:ext cx="8502052" cy="3415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744252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/>
        </p:nvSpPr>
        <p:spPr>
          <a:xfrm>
            <a:off x="825072" y="3147133"/>
            <a:ext cx="807300" cy="80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40"/>
          <p:cNvSpPr/>
          <p:nvPr/>
        </p:nvSpPr>
        <p:spPr>
          <a:xfrm>
            <a:off x="4765322" y="1620311"/>
            <a:ext cx="807300" cy="80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0"/>
          <p:cNvSpPr/>
          <p:nvPr/>
        </p:nvSpPr>
        <p:spPr>
          <a:xfrm>
            <a:off x="4765322" y="3147133"/>
            <a:ext cx="807300" cy="80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825072" y="1620311"/>
            <a:ext cx="807300" cy="80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40"/>
          <p:cNvSpPr txBox="1">
            <a:spLocks noGrp="1"/>
          </p:cNvSpPr>
          <p:nvPr>
            <p:ph type="subTitle" idx="1"/>
          </p:nvPr>
        </p:nvSpPr>
        <p:spPr>
          <a:xfrm>
            <a:off x="1739500" y="1454396"/>
            <a:ext cx="26415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</a:t>
            </a:r>
            <a:endParaRPr dirty="0"/>
          </a:p>
        </p:txBody>
      </p:sp>
      <p:sp>
        <p:nvSpPr>
          <p:cNvPr id="320" name="Google Shape;320;p40"/>
          <p:cNvSpPr txBox="1">
            <a:spLocks noGrp="1"/>
          </p:cNvSpPr>
          <p:nvPr>
            <p:ph type="subTitle" idx="2"/>
          </p:nvPr>
        </p:nvSpPr>
        <p:spPr>
          <a:xfrm>
            <a:off x="1784621" y="1918411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Definición de resultados de la fase de evaluación. </a:t>
            </a:r>
            <a:endParaRPr dirty="0"/>
          </a:p>
        </p:txBody>
      </p:sp>
      <p:sp>
        <p:nvSpPr>
          <p:cNvPr id="321" name="Google Shape;321;p40"/>
          <p:cNvSpPr txBox="1">
            <a:spLocks noGrp="1"/>
          </p:cNvSpPr>
          <p:nvPr>
            <p:ph type="title" idx="6"/>
          </p:nvPr>
        </p:nvSpPr>
        <p:spPr>
          <a:xfrm>
            <a:off x="4784968" y="17602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2" name="Google Shape;322;p40"/>
          <p:cNvSpPr txBox="1">
            <a:spLocks noGrp="1"/>
          </p:cNvSpPr>
          <p:nvPr>
            <p:ph type="title" idx="9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Tabla</a:t>
            </a:r>
            <a:r>
              <a:rPr lang="en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 de Contenidos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323" name="Google Shape;323;p40"/>
          <p:cNvSpPr txBox="1">
            <a:spLocks noGrp="1"/>
          </p:cNvSpPr>
          <p:nvPr>
            <p:ph type="title" idx="13"/>
          </p:nvPr>
        </p:nvSpPr>
        <p:spPr>
          <a:xfrm>
            <a:off x="4784975" y="3287088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4" name="Google Shape;324;p40"/>
          <p:cNvSpPr txBox="1">
            <a:spLocks noGrp="1"/>
          </p:cNvSpPr>
          <p:nvPr>
            <p:ph type="title"/>
          </p:nvPr>
        </p:nvSpPr>
        <p:spPr>
          <a:xfrm>
            <a:off x="844722" y="1760255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5" name="Google Shape;325;p40"/>
          <p:cNvSpPr txBox="1">
            <a:spLocks noGrp="1"/>
          </p:cNvSpPr>
          <p:nvPr>
            <p:ph type="title" idx="3"/>
          </p:nvPr>
        </p:nvSpPr>
        <p:spPr>
          <a:xfrm>
            <a:off x="844722" y="3287077"/>
            <a:ext cx="7680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6" name="Google Shape;326;p40"/>
          <p:cNvSpPr txBox="1">
            <a:spLocks noGrp="1"/>
          </p:cNvSpPr>
          <p:nvPr>
            <p:ph type="subTitle" idx="4"/>
          </p:nvPr>
        </p:nvSpPr>
        <p:spPr>
          <a:xfrm>
            <a:off x="1739500" y="2981224"/>
            <a:ext cx="26415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METODOLOGÍA</a:t>
            </a:r>
            <a:endParaRPr dirty="0"/>
          </a:p>
        </p:txBody>
      </p:sp>
      <p:sp>
        <p:nvSpPr>
          <p:cNvPr id="327" name="Google Shape;327;p40"/>
          <p:cNvSpPr txBox="1">
            <a:spLocks noGrp="1"/>
          </p:cNvSpPr>
          <p:nvPr>
            <p:ph type="subTitle" idx="5"/>
          </p:nvPr>
        </p:nvSpPr>
        <p:spPr>
          <a:xfrm>
            <a:off x="1739500" y="3449222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Descripción de actividades contenidos en el alcance. </a:t>
            </a:r>
            <a:endParaRPr dirty="0"/>
          </a:p>
        </p:txBody>
      </p:sp>
      <p:sp>
        <p:nvSpPr>
          <p:cNvPr id="328" name="Google Shape;328;p40"/>
          <p:cNvSpPr txBox="1">
            <a:spLocks noGrp="1"/>
          </p:cNvSpPr>
          <p:nvPr>
            <p:ph type="subTitle" idx="7"/>
          </p:nvPr>
        </p:nvSpPr>
        <p:spPr>
          <a:xfrm>
            <a:off x="5679749" y="1454403"/>
            <a:ext cx="2641500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</a:t>
            </a:r>
            <a:endParaRPr dirty="0"/>
          </a:p>
        </p:txBody>
      </p:sp>
      <p:sp>
        <p:nvSpPr>
          <p:cNvPr id="329" name="Google Shape;329;p40"/>
          <p:cNvSpPr txBox="1">
            <a:spLocks noGrp="1"/>
          </p:cNvSpPr>
          <p:nvPr>
            <p:ph type="subTitle" idx="8"/>
          </p:nvPr>
        </p:nvSpPr>
        <p:spPr>
          <a:xfrm>
            <a:off x="5679748" y="1922398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Evaluación preliminar a nivel general. </a:t>
            </a:r>
            <a:endParaRPr dirty="0"/>
          </a:p>
        </p:txBody>
      </p:sp>
      <p:sp>
        <p:nvSpPr>
          <p:cNvPr id="330" name="Google Shape;330;p40"/>
          <p:cNvSpPr txBox="1">
            <a:spLocks noGrp="1"/>
          </p:cNvSpPr>
          <p:nvPr>
            <p:ph type="subTitle" idx="14"/>
          </p:nvPr>
        </p:nvSpPr>
        <p:spPr>
          <a:xfrm>
            <a:off x="5679747" y="2981224"/>
            <a:ext cx="2917987" cy="5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PRÓXIMOS PASOS</a:t>
            </a:r>
            <a:endParaRPr dirty="0"/>
          </a:p>
        </p:txBody>
      </p:sp>
      <p:sp>
        <p:nvSpPr>
          <p:cNvPr id="331" name="Google Shape;331;p40"/>
          <p:cNvSpPr txBox="1">
            <a:spLocks noGrp="1"/>
          </p:cNvSpPr>
          <p:nvPr>
            <p:ph type="subTitle" idx="15"/>
          </p:nvPr>
        </p:nvSpPr>
        <p:spPr>
          <a:xfrm>
            <a:off x="5679748" y="3449234"/>
            <a:ext cx="26415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Definición de nuevos requisitos de desagregación. 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D72923A-357C-39CC-2C2D-8A3FE89B3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823059"/>
              </p:ext>
            </p:extLst>
          </p:nvPr>
        </p:nvGraphicFramePr>
        <p:xfrm>
          <a:off x="537443" y="1610139"/>
          <a:ext cx="8069113" cy="298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373394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15A5F45-93F6-049B-D8CC-18628B79A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733232"/>
              </p:ext>
            </p:extLst>
          </p:nvPr>
        </p:nvGraphicFramePr>
        <p:xfrm>
          <a:off x="720000" y="1466724"/>
          <a:ext cx="7988013" cy="344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80618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13DCD30-A6B4-11AB-8D29-730A7BDD9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560506"/>
              </p:ext>
            </p:extLst>
          </p:nvPr>
        </p:nvGraphicFramePr>
        <p:xfrm>
          <a:off x="320974" y="1425844"/>
          <a:ext cx="8502052" cy="353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967635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4CD45D32-4129-9EBE-B5F6-9A0056A27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058395"/>
              </p:ext>
            </p:extLst>
          </p:nvPr>
        </p:nvGraphicFramePr>
        <p:xfrm>
          <a:off x="441141" y="1396176"/>
          <a:ext cx="8261717" cy="3266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65936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99F0651-6851-CA29-C45E-1FD7F802C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19915"/>
              </p:ext>
            </p:extLst>
          </p:nvPr>
        </p:nvGraphicFramePr>
        <p:xfrm>
          <a:off x="843985" y="1472339"/>
          <a:ext cx="7704001" cy="328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29191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F9842DB-3AB9-D7E4-1E76-4ECE4E4BB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968339"/>
              </p:ext>
            </p:extLst>
          </p:nvPr>
        </p:nvGraphicFramePr>
        <p:xfrm>
          <a:off x="720000" y="1658319"/>
          <a:ext cx="7494102" cy="309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985387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EVALUACIÓN PAÍS.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</a:rPr>
              <a:t>DESAGREGACIÓN DE INDICES</a:t>
            </a:r>
            <a:endParaRPr sz="2400" dirty="0">
              <a:solidFill>
                <a:schemeClr val="dk1"/>
              </a:solidFill>
              <a:latin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A001376-4F21-5673-356A-BFD25F61A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377940"/>
              </p:ext>
            </p:extLst>
          </p:nvPr>
        </p:nvGraphicFramePr>
        <p:xfrm>
          <a:off x="875766" y="1550437"/>
          <a:ext cx="7043869" cy="339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4798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Encode Sans Black"/>
                <a:ea typeface="Encode Sans Black"/>
                <a:cs typeface="Encode Sans Black"/>
                <a:sym typeface="Encode Sans Black"/>
              </a:rPr>
              <a:t>NIVELES DE EVALUACIÓN </a:t>
            </a:r>
            <a:r>
              <a:rPr lang="en" sz="28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PROPUESTAS</a:t>
            </a:r>
            <a:endParaRPr sz="2800"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 flipH="1">
            <a:off x="3254643" y="1299600"/>
            <a:ext cx="4556501" cy="31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/>
              <a:t>Por país</a:t>
            </a:r>
            <a:r>
              <a:rPr lang="en" sz="1600" dirty="0"/>
              <a:t>: desagregación a nivel de dimensión y apertura de cada dimensión.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600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/>
              <a:t>México: </a:t>
            </a:r>
            <a:r>
              <a:rPr lang="en" sz="1600" dirty="0"/>
              <a:t>Nacional, Estadual y Local (Dimensiones e Indicadores)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600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b="1" dirty="0"/>
              <a:t>Argentina:</a:t>
            </a:r>
            <a:r>
              <a:rPr lang="en" sz="1600" dirty="0"/>
              <a:t> Nacional y Local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746542041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/>
          <p:nvPr/>
        </p:nvSpPr>
        <p:spPr>
          <a:xfrm flipH="1">
            <a:off x="827635" y="615308"/>
            <a:ext cx="1313100" cy="131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title"/>
          </p:nvPr>
        </p:nvSpPr>
        <p:spPr>
          <a:xfrm>
            <a:off x="722374" y="2281775"/>
            <a:ext cx="6181345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PRÓXIMOS PASOS</a:t>
            </a:r>
            <a:endParaRPr dirty="0"/>
          </a:p>
        </p:txBody>
      </p:sp>
      <p:sp>
        <p:nvSpPr>
          <p:cNvPr id="351" name="Google Shape;351;p42"/>
          <p:cNvSpPr txBox="1">
            <a:spLocks noGrp="1"/>
          </p:cNvSpPr>
          <p:nvPr>
            <p:ph type="title" idx="2"/>
          </p:nvPr>
        </p:nvSpPr>
        <p:spPr>
          <a:xfrm>
            <a:off x="827628" y="80850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52" name="Google Shape;352;p42"/>
          <p:cNvSpPr txBox="1">
            <a:spLocks noGrp="1"/>
          </p:cNvSpPr>
          <p:nvPr>
            <p:ph type="subTitle" idx="1"/>
          </p:nvPr>
        </p:nvSpPr>
        <p:spPr>
          <a:xfrm>
            <a:off x="722374" y="3965375"/>
            <a:ext cx="4672585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Actividades, Participantes, Recursos y Plazos</a:t>
            </a:r>
            <a:endParaRPr dirty="0"/>
          </a:p>
        </p:txBody>
      </p:sp>
      <p:grpSp>
        <p:nvGrpSpPr>
          <p:cNvPr id="2" name="Google Shape;803;p39">
            <a:extLst>
              <a:ext uri="{FF2B5EF4-FFF2-40B4-BE49-F238E27FC236}">
                <a16:creationId xmlns:a16="http://schemas.microsoft.com/office/drawing/2014/main" id="{8FCD1C64-A418-34D2-35A7-F64F70BB1E7D}"/>
              </a:ext>
            </a:extLst>
          </p:cNvPr>
          <p:cNvGrpSpPr/>
          <p:nvPr/>
        </p:nvGrpSpPr>
        <p:grpSpPr>
          <a:xfrm>
            <a:off x="5266245" y="1589723"/>
            <a:ext cx="4455765" cy="2896103"/>
            <a:chOff x="637095" y="1263196"/>
            <a:chExt cx="4455765" cy="2896103"/>
          </a:xfrm>
        </p:grpSpPr>
        <p:grpSp>
          <p:nvGrpSpPr>
            <p:cNvPr id="3" name="Google Shape;804;p39">
              <a:extLst>
                <a:ext uri="{FF2B5EF4-FFF2-40B4-BE49-F238E27FC236}">
                  <a16:creationId xmlns:a16="http://schemas.microsoft.com/office/drawing/2014/main" id="{90536A58-0880-7235-D59C-2563422638F7}"/>
                </a:ext>
              </a:extLst>
            </p:cNvPr>
            <p:cNvGrpSpPr/>
            <p:nvPr/>
          </p:nvGrpSpPr>
          <p:grpSpPr>
            <a:xfrm flipH="1">
              <a:off x="637095" y="1416454"/>
              <a:ext cx="4455765" cy="2424937"/>
              <a:chOff x="6233119" y="4766213"/>
              <a:chExt cx="2097818" cy="1141684"/>
            </a:xfrm>
          </p:grpSpPr>
          <p:grpSp>
            <p:nvGrpSpPr>
              <p:cNvPr id="370" name="Google Shape;805;p39">
                <a:extLst>
                  <a:ext uri="{FF2B5EF4-FFF2-40B4-BE49-F238E27FC236}">
                    <a16:creationId xmlns:a16="http://schemas.microsoft.com/office/drawing/2014/main" id="{FD96BA70-F1E2-FB00-8534-DF098E912874}"/>
                  </a:ext>
                </a:extLst>
              </p:cNvPr>
              <p:cNvGrpSpPr/>
              <p:nvPr/>
            </p:nvGrpSpPr>
            <p:grpSpPr>
              <a:xfrm>
                <a:off x="6233119" y="4901098"/>
                <a:ext cx="2097818" cy="943347"/>
                <a:chOff x="6233119" y="4901098"/>
                <a:chExt cx="2097818" cy="943347"/>
              </a:xfrm>
            </p:grpSpPr>
            <p:grpSp>
              <p:nvGrpSpPr>
                <p:cNvPr id="379" name="Google Shape;806;p39">
                  <a:extLst>
                    <a:ext uri="{FF2B5EF4-FFF2-40B4-BE49-F238E27FC236}">
                      <a16:creationId xmlns:a16="http://schemas.microsoft.com/office/drawing/2014/main" id="{D7078A4B-A213-7C6B-093B-FCDDB46EB738}"/>
                    </a:ext>
                  </a:extLst>
                </p:cNvPr>
                <p:cNvGrpSpPr/>
                <p:nvPr/>
              </p:nvGrpSpPr>
              <p:grpSpPr>
                <a:xfrm>
                  <a:off x="6233119" y="4996956"/>
                  <a:ext cx="776685" cy="811607"/>
                  <a:chOff x="6233119" y="4996956"/>
                  <a:chExt cx="776685" cy="811607"/>
                </a:xfrm>
              </p:grpSpPr>
              <p:grpSp>
                <p:nvGrpSpPr>
                  <p:cNvPr id="393" name="Google Shape;807;p39">
                    <a:extLst>
                      <a:ext uri="{FF2B5EF4-FFF2-40B4-BE49-F238E27FC236}">
                        <a16:creationId xmlns:a16="http://schemas.microsoft.com/office/drawing/2014/main" id="{A7D7F165-E6DB-54EF-D7BC-6C9A77DB9B88}"/>
                      </a:ext>
                    </a:extLst>
                  </p:cNvPr>
                  <p:cNvGrpSpPr/>
                  <p:nvPr/>
                </p:nvGrpSpPr>
                <p:grpSpPr>
                  <a:xfrm>
                    <a:off x="6233119" y="4996956"/>
                    <a:ext cx="674963" cy="683839"/>
                    <a:chOff x="6233119" y="4996956"/>
                    <a:chExt cx="674963" cy="683839"/>
                  </a:xfrm>
                </p:grpSpPr>
                <p:sp>
                  <p:nvSpPr>
                    <p:cNvPr id="400" name="Google Shape;808;p39">
                      <a:extLst>
                        <a:ext uri="{FF2B5EF4-FFF2-40B4-BE49-F238E27FC236}">
                          <a16:creationId xmlns:a16="http://schemas.microsoft.com/office/drawing/2014/main" id="{F274D31D-8E39-C1D9-4866-EA6568FCA9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33119" y="5273778"/>
                      <a:ext cx="306874" cy="1503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874" h="150391" extrusionOk="0">
                          <a:moveTo>
                            <a:pt x="140024" y="130247"/>
                          </a:moveTo>
                          <a:cubicBezTo>
                            <a:pt x="85242" y="104305"/>
                            <a:pt x="41816" y="59822"/>
                            <a:pt x="0" y="15948"/>
                          </a:cubicBezTo>
                          <a:cubicBezTo>
                            <a:pt x="103002" y="-21957"/>
                            <a:pt x="218713" y="9835"/>
                            <a:pt x="287873" y="95040"/>
                          </a:cubicBezTo>
                          <a:cubicBezTo>
                            <a:pt x="292737" y="100992"/>
                            <a:pt x="307253" y="115236"/>
                            <a:pt x="306867" y="123394"/>
                          </a:cubicBezTo>
                          <a:cubicBezTo>
                            <a:pt x="306383" y="133652"/>
                            <a:pt x="290424" y="137964"/>
                            <a:pt x="282076" y="141082"/>
                          </a:cubicBezTo>
                          <a:cubicBezTo>
                            <a:pt x="260869" y="148684"/>
                            <a:pt x="238303" y="151755"/>
                            <a:pt x="215835" y="150099"/>
                          </a:cubicBezTo>
                          <a:cubicBezTo>
                            <a:pt x="189536" y="148338"/>
                            <a:pt x="163810" y="141602"/>
                            <a:pt x="140025" y="130247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809;p39">
                      <a:extLst>
                        <a:ext uri="{FF2B5EF4-FFF2-40B4-BE49-F238E27FC236}">
                          <a16:creationId xmlns:a16="http://schemas.microsoft.com/office/drawing/2014/main" id="{7E272BCE-AE86-7D84-9CB5-FCA32A548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0213" y="5530404"/>
                      <a:ext cx="306874" cy="1503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874" h="150391" extrusionOk="0">
                          <a:moveTo>
                            <a:pt x="140025" y="130247"/>
                          </a:moveTo>
                          <a:cubicBezTo>
                            <a:pt x="85242" y="104305"/>
                            <a:pt x="41815" y="59822"/>
                            <a:pt x="0" y="15948"/>
                          </a:cubicBezTo>
                          <a:cubicBezTo>
                            <a:pt x="103002" y="-21956"/>
                            <a:pt x="218713" y="9835"/>
                            <a:pt x="287873" y="95040"/>
                          </a:cubicBezTo>
                          <a:cubicBezTo>
                            <a:pt x="292737" y="100992"/>
                            <a:pt x="307253" y="115236"/>
                            <a:pt x="306867" y="123394"/>
                          </a:cubicBezTo>
                          <a:cubicBezTo>
                            <a:pt x="306382" y="133652"/>
                            <a:pt x="290425" y="137964"/>
                            <a:pt x="282076" y="141082"/>
                          </a:cubicBezTo>
                          <a:cubicBezTo>
                            <a:pt x="260869" y="148684"/>
                            <a:pt x="238303" y="151756"/>
                            <a:pt x="215835" y="150098"/>
                          </a:cubicBezTo>
                          <a:cubicBezTo>
                            <a:pt x="189536" y="148339"/>
                            <a:pt x="163810" y="141602"/>
                            <a:pt x="140025" y="130247"/>
                          </a:cubicBezTo>
                          <a:close/>
                        </a:path>
                      </a:pathLst>
                    </a:custGeom>
                    <a:solidFill>
                      <a:srgbClr val="B5C83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810;p39">
                      <a:extLst>
                        <a:ext uri="{FF2B5EF4-FFF2-40B4-BE49-F238E27FC236}">
                          <a16:creationId xmlns:a16="http://schemas.microsoft.com/office/drawing/2014/main" id="{386B12CD-9297-29AF-B3CC-9E6DEB241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68417" y="4996956"/>
                      <a:ext cx="161216" cy="28829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216" h="288294" extrusionOk="0">
                          <a:moveTo>
                            <a:pt x="27468" y="178767"/>
                          </a:moveTo>
                          <a:cubicBezTo>
                            <a:pt x="4148" y="122829"/>
                            <a:pt x="1679" y="60721"/>
                            <a:pt x="0" y="143"/>
                          </a:cubicBezTo>
                          <a:cubicBezTo>
                            <a:pt x="101895" y="40928"/>
                            <a:pt x="166557" y="141991"/>
                            <a:pt x="160869" y="251572"/>
                          </a:cubicBezTo>
                          <a:cubicBezTo>
                            <a:pt x="160497" y="259249"/>
                            <a:pt x="161740" y="279544"/>
                            <a:pt x="155990" y="285346"/>
                          </a:cubicBezTo>
                          <a:cubicBezTo>
                            <a:pt x="148761" y="292642"/>
                            <a:pt x="134019" y="285164"/>
                            <a:pt x="125730" y="281892"/>
                          </a:cubicBezTo>
                          <a:cubicBezTo>
                            <a:pt x="104886" y="273345"/>
                            <a:pt x="86067" y="260522"/>
                            <a:pt x="70487" y="244253"/>
                          </a:cubicBezTo>
                          <a:cubicBezTo>
                            <a:pt x="52130" y="225343"/>
                            <a:pt x="37532" y="203121"/>
                            <a:pt x="27468" y="178767"/>
                          </a:cubicBezTo>
                          <a:close/>
                        </a:path>
                      </a:pathLst>
                    </a:custGeom>
                    <a:solidFill>
                      <a:srgbClr val="B5C83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3" name="Google Shape;811;p39">
                      <a:extLst>
                        <a:ext uri="{FF2B5EF4-FFF2-40B4-BE49-F238E27FC236}">
                          <a16:creationId xmlns:a16="http://schemas.microsoft.com/office/drawing/2014/main" id="{E93A08D2-B5CF-646F-E5C6-AA39B849ED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4933" y="5084953"/>
                      <a:ext cx="131049" cy="3652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1049" h="365229" extrusionOk="0">
                          <a:moveTo>
                            <a:pt x="130913" y="195426"/>
                          </a:moveTo>
                          <a:cubicBezTo>
                            <a:pt x="132689" y="129386"/>
                            <a:pt x="116786" y="64293"/>
                            <a:pt x="100990" y="143"/>
                          </a:cubicBezTo>
                          <a:cubicBezTo>
                            <a:pt x="57214" y="46455"/>
                            <a:pt x="11335" y="96930"/>
                            <a:pt x="1862" y="159942"/>
                          </a:cubicBezTo>
                          <a:cubicBezTo>
                            <a:pt x="-3166" y="193387"/>
                            <a:pt x="2706" y="227514"/>
                            <a:pt x="10914" y="260325"/>
                          </a:cubicBezTo>
                          <a:cubicBezTo>
                            <a:pt x="17886" y="288187"/>
                            <a:pt x="26542" y="315601"/>
                            <a:pt x="36836" y="342414"/>
                          </a:cubicBezTo>
                          <a:cubicBezTo>
                            <a:pt x="48263" y="372188"/>
                            <a:pt x="64331" y="372263"/>
                            <a:pt x="83234" y="346929"/>
                          </a:cubicBezTo>
                          <a:cubicBezTo>
                            <a:pt x="115452" y="303749"/>
                            <a:pt x="129482" y="248651"/>
                            <a:pt x="130913" y="195426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4" name="Google Shape;812;p39">
                      <a:extLst>
                        <a:ext uri="{FF2B5EF4-FFF2-40B4-BE49-F238E27FC236}">
                          <a16:creationId xmlns:a16="http://schemas.microsoft.com/office/drawing/2014/main" id="{B7D742E9-8FE8-B1F4-4780-29FC335F39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81763" y="5339213"/>
                      <a:ext cx="126319" cy="3219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6319" h="321903" extrusionOk="0">
                          <a:moveTo>
                            <a:pt x="95548" y="143"/>
                          </a:moveTo>
                          <a:cubicBezTo>
                            <a:pt x="48191" y="62723"/>
                            <a:pt x="-1399" y="131811"/>
                            <a:pt x="30" y="210268"/>
                          </a:cubicBezTo>
                          <a:cubicBezTo>
                            <a:pt x="529" y="237709"/>
                            <a:pt x="12189" y="306352"/>
                            <a:pt x="41113" y="320388"/>
                          </a:cubicBezTo>
                          <a:cubicBezTo>
                            <a:pt x="69030" y="333936"/>
                            <a:pt x="98362" y="260728"/>
                            <a:pt x="107313" y="236652"/>
                          </a:cubicBezTo>
                          <a:cubicBezTo>
                            <a:pt x="135547" y="160698"/>
                            <a:pt x="132890" y="72568"/>
                            <a:pt x="95548" y="143"/>
                          </a:cubicBezTo>
                          <a:close/>
                        </a:path>
                      </a:pathLst>
                    </a:custGeom>
                    <a:solidFill>
                      <a:srgbClr val="55967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94" name="Google Shape;813;p39">
                    <a:extLst>
                      <a:ext uri="{FF2B5EF4-FFF2-40B4-BE49-F238E27FC236}">
                        <a16:creationId xmlns:a16="http://schemas.microsoft.com/office/drawing/2014/main" id="{20C496BE-F026-B633-F4F6-E1324542C21B}"/>
                      </a:ext>
                    </a:extLst>
                  </p:cNvPr>
                  <p:cNvGrpSpPr/>
                  <p:nvPr/>
                </p:nvGrpSpPr>
                <p:grpSpPr>
                  <a:xfrm>
                    <a:off x="6397092" y="5200903"/>
                    <a:ext cx="612712" cy="607660"/>
                    <a:chOff x="6397092" y="5200903"/>
                    <a:chExt cx="612712" cy="607660"/>
                  </a:xfrm>
                </p:grpSpPr>
                <p:sp>
                  <p:nvSpPr>
                    <p:cNvPr id="395" name="Google Shape;814;p39">
                      <a:extLst>
                        <a:ext uri="{FF2B5EF4-FFF2-40B4-BE49-F238E27FC236}">
                          <a16:creationId xmlns:a16="http://schemas.microsoft.com/office/drawing/2014/main" id="{DE3E3E76-3A45-A481-50C2-E838437CAB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4826" y="5200903"/>
                      <a:ext cx="534978" cy="6076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4978" h="607660" extrusionOk="0">
                          <a:moveTo>
                            <a:pt x="57" y="5195"/>
                          </a:moveTo>
                          <a:cubicBezTo>
                            <a:pt x="510" y="1984"/>
                            <a:pt x="3479" y="-251"/>
                            <a:pt x="6690" y="201"/>
                          </a:cubicBezTo>
                          <a:cubicBezTo>
                            <a:pt x="8956" y="520"/>
                            <a:pt x="10829" y="2126"/>
                            <a:pt x="11492" y="4315"/>
                          </a:cubicBezTo>
                          <a:cubicBezTo>
                            <a:pt x="89983" y="263733"/>
                            <a:pt x="284385" y="485135"/>
                            <a:pt x="531514" y="596583"/>
                          </a:cubicBezTo>
                          <a:cubicBezTo>
                            <a:pt x="534471" y="597912"/>
                            <a:pt x="535790" y="601384"/>
                            <a:pt x="534461" y="604340"/>
                          </a:cubicBezTo>
                          <a:cubicBezTo>
                            <a:pt x="533132" y="607296"/>
                            <a:pt x="529659" y="608615"/>
                            <a:pt x="526702" y="607286"/>
                          </a:cubicBezTo>
                          <a:cubicBezTo>
                            <a:pt x="526696" y="607284"/>
                            <a:pt x="526690" y="607281"/>
                            <a:pt x="526685" y="607279"/>
                          </a:cubicBezTo>
                          <a:cubicBezTo>
                            <a:pt x="276509" y="494467"/>
                            <a:pt x="79714" y="270327"/>
                            <a:pt x="250" y="7715"/>
                          </a:cubicBezTo>
                          <a:cubicBezTo>
                            <a:pt x="5" y="6899"/>
                            <a:pt x="-61" y="6039"/>
                            <a:pt x="57" y="5195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6" name="Google Shape;815;p39">
                      <a:extLst>
                        <a:ext uri="{FF2B5EF4-FFF2-40B4-BE49-F238E27FC236}">
                          <a16:creationId xmlns:a16="http://schemas.microsoft.com/office/drawing/2014/main" id="{209B9CEE-F797-B56E-DDBA-0AA3A5774B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4432" y="5496068"/>
                      <a:ext cx="42674" cy="2011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674" h="201130" extrusionOk="0">
                          <a:moveTo>
                            <a:pt x="56" y="194596"/>
                          </a:moveTo>
                          <a:cubicBezTo>
                            <a:pt x="83" y="194407"/>
                            <a:pt x="116" y="194219"/>
                            <a:pt x="164" y="194025"/>
                          </a:cubicBezTo>
                          <a:cubicBezTo>
                            <a:pt x="15152" y="132046"/>
                            <a:pt x="25443" y="69025"/>
                            <a:pt x="30953" y="5499"/>
                          </a:cubicBezTo>
                          <a:cubicBezTo>
                            <a:pt x="31271" y="2290"/>
                            <a:pt x="34090" y="-80"/>
                            <a:pt x="37308" y="160"/>
                          </a:cubicBezTo>
                          <a:cubicBezTo>
                            <a:pt x="40539" y="439"/>
                            <a:pt x="42932" y="3285"/>
                            <a:pt x="42652" y="6516"/>
                          </a:cubicBezTo>
                          <a:cubicBezTo>
                            <a:pt x="42652" y="6516"/>
                            <a:pt x="42652" y="6517"/>
                            <a:pt x="42652" y="6517"/>
                          </a:cubicBezTo>
                          <a:cubicBezTo>
                            <a:pt x="37079" y="70631"/>
                            <a:pt x="26692" y="134236"/>
                            <a:pt x="11578" y="196792"/>
                          </a:cubicBezTo>
                          <a:cubicBezTo>
                            <a:pt x="10809" y="199942"/>
                            <a:pt x="7633" y="201873"/>
                            <a:pt x="4482" y="201105"/>
                          </a:cubicBezTo>
                          <a:cubicBezTo>
                            <a:pt x="1555" y="200391"/>
                            <a:pt x="-358" y="197579"/>
                            <a:pt x="56" y="194596"/>
                          </a:cubicBezTo>
                          <a:close/>
                        </a:path>
                      </a:pathLst>
                    </a:custGeom>
                    <a:solidFill>
                      <a:srgbClr val="E8F3C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7" name="Google Shape;816;p39">
                      <a:extLst>
                        <a:ext uri="{FF2B5EF4-FFF2-40B4-BE49-F238E27FC236}">
                          <a16:creationId xmlns:a16="http://schemas.microsoft.com/office/drawing/2014/main" id="{B7A16D40-8A2F-3E62-8F04-B90787463E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3331" y="5624386"/>
                      <a:ext cx="207531" cy="33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7531" h="33975" extrusionOk="0">
                          <a:moveTo>
                            <a:pt x="57" y="5202"/>
                          </a:moveTo>
                          <a:cubicBezTo>
                            <a:pt x="91" y="4957"/>
                            <a:pt x="141" y="4714"/>
                            <a:pt x="205" y="4474"/>
                          </a:cubicBezTo>
                          <a:cubicBezTo>
                            <a:pt x="1055" y="1347"/>
                            <a:pt x="4280" y="-500"/>
                            <a:pt x="7408" y="350"/>
                          </a:cubicBezTo>
                          <a:cubicBezTo>
                            <a:pt x="7410" y="350"/>
                            <a:pt x="7410" y="350"/>
                            <a:pt x="7411" y="351"/>
                          </a:cubicBezTo>
                          <a:cubicBezTo>
                            <a:pt x="70565" y="17519"/>
                            <a:pt x="136012" y="24726"/>
                            <a:pt x="201390" y="21710"/>
                          </a:cubicBezTo>
                          <a:cubicBezTo>
                            <a:pt x="204630" y="21561"/>
                            <a:pt x="207377" y="24067"/>
                            <a:pt x="207525" y="27306"/>
                          </a:cubicBezTo>
                          <a:cubicBezTo>
                            <a:pt x="207673" y="30545"/>
                            <a:pt x="205167" y="33291"/>
                            <a:pt x="201927" y="33439"/>
                          </a:cubicBezTo>
                          <a:cubicBezTo>
                            <a:pt x="135330" y="36509"/>
                            <a:pt x="68662" y="29167"/>
                            <a:pt x="4330" y="11679"/>
                          </a:cubicBezTo>
                          <a:cubicBezTo>
                            <a:pt x="1479" y="10902"/>
                            <a:pt x="-351" y="8128"/>
                            <a:pt x="57" y="5202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8" name="Google Shape;817;p39">
                      <a:extLst>
                        <a:ext uri="{FF2B5EF4-FFF2-40B4-BE49-F238E27FC236}">
                          <a16:creationId xmlns:a16="http://schemas.microsoft.com/office/drawing/2014/main" id="{397A3A6B-1BDB-C0BC-C0EF-B84E5C7C17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12161" y="5276185"/>
                      <a:ext cx="49237" cy="2145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237" h="214579" extrusionOk="0">
                          <a:moveTo>
                            <a:pt x="57" y="208043"/>
                          </a:moveTo>
                          <a:cubicBezTo>
                            <a:pt x="69" y="207952"/>
                            <a:pt x="81" y="207869"/>
                            <a:pt x="96" y="207786"/>
                          </a:cubicBezTo>
                          <a:lnTo>
                            <a:pt x="37604" y="4942"/>
                          </a:lnTo>
                          <a:cubicBezTo>
                            <a:pt x="38195" y="1757"/>
                            <a:pt x="41257" y="-347"/>
                            <a:pt x="44444" y="242"/>
                          </a:cubicBezTo>
                          <a:cubicBezTo>
                            <a:pt x="47605" y="873"/>
                            <a:pt x="49692" y="3903"/>
                            <a:pt x="49153" y="7081"/>
                          </a:cubicBezTo>
                          <a:lnTo>
                            <a:pt x="11645" y="209925"/>
                          </a:lnTo>
                          <a:cubicBezTo>
                            <a:pt x="11053" y="213112"/>
                            <a:pt x="7988" y="215216"/>
                            <a:pt x="4799" y="214623"/>
                          </a:cubicBezTo>
                          <a:cubicBezTo>
                            <a:pt x="1713" y="214049"/>
                            <a:pt x="-376" y="211151"/>
                            <a:pt x="57" y="208043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9" name="Google Shape;818;p39">
                      <a:extLst>
                        <a:ext uri="{FF2B5EF4-FFF2-40B4-BE49-F238E27FC236}">
                          <a16:creationId xmlns:a16="http://schemas.microsoft.com/office/drawing/2014/main" id="{27A71692-2590-FFBB-A876-BF497DE76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7092" y="5362979"/>
                      <a:ext cx="173256" cy="434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256" h="43417" extrusionOk="0">
                          <a:moveTo>
                            <a:pt x="56" y="5201"/>
                          </a:moveTo>
                          <a:cubicBezTo>
                            <a:pt x="507" y="1988"/>
                            <a:pt x="3478" y="-250"/>
                            <a:pt x="6692" y="201"/>
                          </a:cubicBezTo>
                          <a:cubicBezTo>
                            <a:pt x="7081" y="256"/>
                            <a:pt x="7462" y="349"/>
                            <a:pt x="7832" y="479"/>
                          </a:cubicBezTo>
                          <a:cubicBezTo>
                            <a:pt x="59272" y="18740"/>
                            <a:pt x="113128" y="29302"/>
                            <a:pt x="167657" y="31823"/>
                          </a:cubicBezTo>
                          <a:cubicBezTo>
                            <a:pt x="170897" y="31974"/>
                            <a:pt x="173401" y="34723"/>
                            <a:pt x="173250" y="37963"/>
                          </a:cubicBezTo>
                          <a:cubicBezTo>
                            <a:pt x="173099" y="41201"/>
                            <a:pt x="170352" y="43703"/>
                            <a:pt x="167113" y="43555"/>
                          </a:cubicBezTo>
                          <a:cubicBezTo>
                            <a:pt x="111432" y="40976"/>
                            <a:pt x="56437" y="30191"/>
                            <a:pt x="3908" y="11549"/>
                          </a:cubicBezTo>
                          <a:cubicBezTo>
                            <a:pt x="1282" y="10613"/>
                            <a:pt x="-327" y="7962"/>
                            <a:pt x="56" y="5201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80" name="Google Shape;819;p39">
                  <a:extLst>
                    <a:ext uri="{FF2B5EF4-FFF2-40B4-BE49-F238E27FC236}">
                      <a16:creationId xmlns:a16="http://schemas.microsoft.com/office/drawing/2014/main" id="{85C6B3EA-AFE2-54F3-3C9C-02C161485474}"/>
                    </a:ext>
                  </a:extLst>
                </p:cNvPr>
                <p:cNvGrpSpPr/>
                <p:nvPr/>
              </p:nvGrpSpPr>
              <p:grpSpPr>
                <a:xfrm>
                  <a:off x="7488328" y="4901098"/>
                  <a:ext cx="842609" cy="943347"/>
                  <a:chOff x="7488328" y="4901098"/>
                  <a:chExt cx="842609" cy="943347"/>
                </a:xfrm>
              </p:grpSpPr>
              <p:grpSp>
                <p:nvGrpSpPr>
                  <p:cNvPr id="381" name="Google Shape;820;p39">
                    <a:extLst>
                      <a:ext uri="{FF2B5EF4-FFF2-40B4-BE49-F238E27FC236}">
                        <a16:creationId xmlns:a16="http://schemas.microsoft.com/office/drawing/2014/main" id="{46D187AA-6C92-51DF-D4B7-4408C61D8F6D}"/>
                      </a:ext>
                    </a:extLst>
                  </p:cNvPr>
                  <p:cNvGrpSpPr/>
                  <p:nvPr/>
                </p:nvGrpSpPr>
                <p:grpSpPr>
                  <a:xfrm>
                    <a:off x="7584026" y="4901098"/>
                    <a:ext cx="746911" cy="779709"/>
                    <a:chOff x="7584026" y="4901098"/>
                    <a:chExt cx="746911" cy="779709"/>
                  </a:xfrm>
                </p:grpSpPr>
                <p:sp>
                  <p:nvSpPr>
                    <p:cNvPr id="388" name="Google Shape;821;p39">
                      <a:extLst>
                        <a:ext uri="{FF2B5EF4-FFF2-40B4-BE49-F238E27FC236}">
                          <a16:creationId xmlns:a16="http://schemas.microsoft.com/office/drawing/2014/main" id="{F510029C-24FC-434D-9ADE-C00BE86837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2876" y="5208396"/>
                      <a:ext cx="338061" cy="1764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061" h="176482" extrusionOk="0">
                          <a:moveTo>
                            <a:pt x="187320" y="148990"/>
                          </a:moveTo>
                          <a:cubicBezTo>
                            <a:pt x="247303" y="116989"/>
                            <a:pt x="293569" y="64824"/>
                            <a:pt x="338061" y="13429"/>
                          </a:cubicBezTo>
                          <a:cubicBezTo>
                            <a:pt x="220632" y="-23514"/>
                            <a:pt x="92703" y="18307"/>
                            <a:pt x="19793" y="117473"/>
                          </a:cubicBezTo>
                          <a:cubicBezTo>
                            <a:pt x="14663" y="124403"/>
                            <a:pt x="-835" y="141139"/>
                            <a:pt x="35" y="150258"/>
                          </a:cubicBezTo>
                          <a:cubicBezTo>
                            <a:pt x="1128" y="161725"/>
                            <a:pt x="19238" y="165700"/>
                            <a:pt x="28758" y="168744"/>
                          </a:cubicBezTo>
                          <a:cubicBezTo>
                            <a:pt x="52924" y="176124"/>
                            <a:pt x="78371" y="178355"/>
                            <a:pt x="103454" y="175295"/>
                          </a:cubicBezTo>
                          <a:cubicBezTo>
                            <a:pt x="132822" y="171912"/>
                            <a:pt x="161282" y="162986"/>
                            <a:pt x="187320" y="148990"/>
                          </a:cubicBezTo>
                          <a:close/>
                        </a:path>
                      </a:pathLst>
                    </a:custGeom>
                    <a:solidFill>
                      <a:srgbClr val="B5C83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9" name="Google Shape;822;p39">
                      <a:extLst>
                        <a:ext uri="{FF2B5EF4-FFF2-40B4-BE49-F238E27FC236}">
                          <a16:creationId xmlns:a16="http://schemas.microsoft.com/office/drawing/2014/main" id="{9421E597-AFCA-9CF0-A758-DD3536334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0648" y="5504325"/>
                      <a:ext cx="338061" cy="1764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8061" h="176482" extrusionOk="0">
                          <a:moveTo>
                            <a:pt x="187320" y="148989"/>
                          </a:moveTo>
                          <a:cubicBezTo>
                            <a:pt x="247304" y="116988"/>
                            <a:pt x="293569" y="64824"/>
                            <a:pt x="338061" y="13429"/>
                          </a:cubicBezTo>
                          <a:cubicBezTo>
                            <a:pt x="220632" y="-23513"/>
                            <a:pt x="92703" y="18308"/>
                            <a:pt x="19793" y="117474"/>
                          </a:cubicBezTo>
                          <a:cubicBezTo>
                            <a:pt x="14663" y="124402"/>
                            <a:pt x="-835" y="141139"/>
                            <a:pt x="35" y="150258"/>
                          </a:cubicBezTo>
                          <a:cubicBezTo>
                            <a:pt x="1128" y="161724"/>
                            <a:pt x="19238" y="165700"/>
                            <a:pt x="28758" y="168745"/>
                          </a:cubicBezTo>
                          <a:cubicBezTo>
                            <a:pt x="52925" y="176124"/>
                            <a:pt x="78371" y="178356"/>
                            <a:pt x="103454" y="175294"/>
                          </a:cubicBezTo>
                          <a:cubicBezTo>
                            <a:pt x="132823" y="171912"/>
                            <a:pt x="161283" y="162986"/>
                            <a:pt x="187321" y="148989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0" name="Google Shape;823;p39">
                      <a:extLst>
                        <a:ext uri="{FF2B5EF4-FFF2-40B4-BE49-F238E27FC236}">
                          <a16:creationId xmlns:a16="http://schemas.microsoft.com/office/drawing/2014/main" id="{2F6D44F9-493C-7C83-D301-93BB58C6D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5488" y="4901098"/>
                      <a:ext cx="168717" cy="33092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717" h="330921" extrusionOk="0">
                          <a:moveTo>
                            <a:pt x="146983" y="201733"/>
                          </a:moveTo>
                          <a:cubicBezTo>
                            <a:pt x="170108" y="137815"/>
                            <a:pt x="169542" y="68101"/>
                            <a:pt x="168173" y="143"/>
                          </a:cubicBezTo>
                          <a:cubicBezTo>
                            <a:pt x="56205" y="51299"/>
                            <a:pt x="-10815" y="167990"/>
                            <a:pt x="1436" y="290451"/>
                          </a:cubicBezTo>
                          <a:cubicBezTo>
                            <a:pt x="2266" y="299033"/>
                            <a:pt x="1962" y="321838"/>
                            <a:pt x="8714" y="328029"/>
                          </a:cubicBezTo>
                          <a:cubicBezTo>
                            <a:pt x="17206" y="335814"/>
                            <a:pt x="33320" y="326647"/>
                            <a:pt x="42431" y="322537"/>
                          </a:cubicBezTo>
                          <a:cubicBezTo>
                            <a:pt x="65324" y="311843"/>
                            <a:pt x="85720" y="296469"/>
                            <a:pt x="102301" y="277406"/>
                          </a:cubicBezTo>
                          <a:cubicBezTo>
                            <a:pt x="121852" y="255237"/>
                            <a:pt x="137015" y="229558"/>
                            <a:pt x="146983" y="201733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1" name="Google Shape;824;p39">
                      <a:extLst>
                        <a:ext uri="{FF2B5EF4-FFF2-40B4-BE49-F238E27FC236}">
                          <a16:creationId xmlns:a16="http://schemas.microsoft.com/office/drawing/2014/main" id="{6F730ABD-93B0-33F9-FE55-205D79DB8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9611" y="5016174"/>
                      <a:ext cx="147623" cy="406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7623" h="406900" extrusionOk="0">
                          <a:moveTo>
                            <a:pt x="1217" y="220529"/>
                          </a:moveTo>
                          <a:cubicBezTo>
                            <a:pt x="-4316" y="146637"/>
                            <a:pt x="10009" y="72859"/>
                            <a:pt x="24264" y="143"/>
                          </a:cubicBezTo>
                          <a:cubicBezTo>
                            <a:pt x="75791" y="49680"/>
                            <a:pt x="129899" y="103770"/>
                            <a:pt x="143892" y="173854"/>
                          </a:cubicBezTo>
                          <a:cubicBezTo>
                            <a:pt x="151320" y="211055"/>
                            <a:pt x="146571" y="249603"/>
                            <a:pt x="139137" y="286802"/>
                          </a:cubicBezTo>
                          <a:cubicBezTo>
                            <a:pt x="132822" y="318390"/>
                            <a:pt x="124594" y="349567"/>
                            <a:pt x="114501" y="380159"/>
                          </a:cubicBezTo>
                          <a:cubicBezTo>
                            <a:pt x="103294" y="414128"/>
                            <a:pt x="85299" y="415073"/>
                            <a:pt x="62761" y="387705"/>
                          </a:cubicBezTo>
                          <a:cubicBezTo>
                            <a:pt x="24351" y="341058"/>
                            <a:pt x="5676" y="280082"/>
                            <a:pt x="1217" y="220529"/>
                          </a:cubicBezTo>
                          <a:close/>
                        </a:path>
                      </a:pathLst>
                    </a:custGeom>
                    <a:solidFill>
                      <a:srgbClr val="B5C83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92" name="Google Shape;825;p39">
                      <a:extLst>
                        <a:ext uri="{FF2B5EF4-FFF2-40B4-BE49-F238E27FC236}">
                          <a16:creationId xmlns:a16="http://schemas.microsoft.com/office/drawing/2014/main" id="{6A68315B-CA71-3D72-C7EA-31EEE06798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84026" y="5311827"/>
                      <a:ext cx="146213" cy="3581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6213" h="358114" extrusionOk="0">
                          <a:moveTo>
                            <a:pt x="27869" y="143"/>
                          </a:moveTo>
                          <a:cubicBezTo>
                            <a:pt x="84281" y="67714"/>
                            <a:pt x="143545" y="142456"/>
                            <a:pt x="146154" y="230430"/>
                          </a:cubicBezTo>
                          <a:cubicBezTo>
                            <a:pt x="147066" y="261199"/>
                            <a:pt x="137687" y="338728"/>
                            <a:pt x="106035" y="356004"/>
                          </a:cubicBezTo>
                          <a:cubicBezTo>
                            <a:pt x="75485" y="372679"/>
                            <a:pt x="38696" y="292234"/>
                            <a:pt x="27378" y="265742"/>
                          </a:cubicBezTo>
                          <a:cubicBezTo>
                            <a:pt x="-8329" y="182162"/>
                            <a:pt x="-10081" y="83286"/>
                            <a:pt x="27869" y="143"/>
                          </a:cubicBezTo>
                          <a:close/>
                        </a:path>
                      </a:pathLst>
                    </a:custGeom>
                    <a:solidFill>
                      <a:srgbClr val="559675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82" name="Google Shape;826;p39">
                    <a:extLst>
                      <a:ext uri="{FF2B5EF4-FFF2-40B4-BE49-F238E27FC236}">
                        <a16:creationId xmlns:a16="http://schemas.microsoft.com/office/drawing/2014/main" id="{B9BD256B-19A2-580A-E34E-7021236E660C}"/>
                      </a:ext>
                    </a:extLst>
                  </p:cNvPr>
                  <p:cNvGrpSpPr/>
                  <p:nvPr/>
                </p:nvGrpSpPr>
                <p:grpSpPr>
                  <a:xfrm>
                    <a:off x="7488328" y="5135599"/>
                    <a:ext cx="663166" cy="708846"/>
                    <a:chOff x="7488328" y="5135599"/>
                    <a:chExt cx="663166" cy="708846"/>
                  </a:xfrm>
                </p:grpSpPr>
                <p:sp>
                  <p:nvSpPr>
                    <p:cNvPr id="383" name="Google Shape;827;p39">
                      <a:extLst>
                        <a:ext uri="{FF2B5EF4-FFF2-40B4-BE49-F238E27FC236}">
                          <a16:creationId xmlns:a16="http://schemas.microsoft.com/office/drawing/2014/main" id="{12161B33-D608-C330-EA6F-F266AAD947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88328" y="5135599"/>
                      <a:ext cx="567383" cy="70884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67383" h="708846" extrusionOk="0">
                          <a:moveTo>
                            <a:pt x="567268" y="5499"/>
                          </a:moveTo>
                          <a:cubicBezTo>
                            <a:pt x="566589" y="1927"/>
                            <a:pt x="563142" y="-419"/>
                            <a:pt x="559568" y="260"/>
                          </a:cubicBezTo>
                          <a:cubicBezTo>
                            <a:pt x="557048" y="739"/>
                            <a:pt x="555035" y="2638"/>
                            <a:pt x="554410" y="5126"/>
                          </a:cubicBezTo>
                          <a:cubicBezTo>
                            <a:pt x="480393" y="299968"/>
                            <a:pt x="274478" y="558436"/>
                            <a:pt x="3592" y="696546"/>
                          </a:cubicBezTo>
                          <a:cubicBezTo>
                            <a:pt x="353" y="698198"/>
                            <a:pt x="-932" y="702161"/>
                            <a:pt x="721" y="705399"/>
                          </a:cubicBezTo>
                          <a:cubicBezTo>
                            <a:pt x="2373" y="708636"/>
                            <a:pt x="6338" y="709921"/>
                            <a:pt x="9576" y="708269"/>
                          </a:cubicBezTo>
                          <a:cubicBezTo>
                            <a:pt x="283801" y="568469"/>
                            <a:pt x="492251" y="306805"/>
                            <a:pt x="567187" y="8333"/>
                          </a:cubicBezTo>
                          <a:cubicBezTo>
                            <a:pt x="567418" y="7405"/>
                            <a:pt x="567446" y="6438"/>
                            <a:pt x="567268" y="5499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4" name="Google Shape;828;p39">
                      <a:extLst>
                        <a:ext uri="{FF2B5EF4-FFF2-40B4-BE49-F238E27FC236}">
                          <a16:creationId xmlns:a16="http://schemas.microsoft.com/office/drawing/2014/main" id="{152295FF-1AEC-6781-5445-D06F7DC535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43254" y="5486153"/>
                      <a:ext cx="57985" cy="2236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985" h="223688" extrusionOk="0">
                          <a:moveTo>
                            <a:pt x="57871" y="216028"/>
                          </a:moveTo>
                          <a:cubicBezTo>
                            <a:pt x="57831" y="215818"/>
                            <a:pt x="57783" y="215609"/>
                            <a:pt x="57721" y="215393"/>
                          </a:cubicBezTo>
                          <a:cubicBezTo>
                            <a:pt x="37605" y="146760"/>
                            <a:pt x="22693" y="76709"/>
                            <a:pt x="13112" y="5835"/>
                          </a:cubicBezTo>
                          <a:cubicBezTo>
                            <a:pt x="12584" y="2257"/>
                            <a:pt x="9297" y="-247"/>
                            <a:pt x="5706" y="193"/>
                          </a:cubicBezTo>
                          <a:cubicBezTo>
                            <a:pt x="2101" y="680"/>
                            <a:pt x="-427" y="3996"/>
                            <a:pt x="60" y="7600"/>
                          </a:cubicBezTo>
                          <a:cubicBezTo>
                            <a:pt x="60" y="7601"/>
                            <a:pt x="60" y="7601"/>
                            <a:pt x="60" y="7602"/>
                          </a:cubicBezTo>
                          <a:cubicBezTo>
                            <a:pt x="9743" y="79132"/>
                            <a:pt x="24792" y="149833"/>
                            <a:pt x="45082" y="219106"/>
                          </a:cubicBezTo>
                          <a:cubicBezTo>
                            <a:pt x="46110" y="222594"/>
                            <a:pt x="49771" y="224589"/>
                            <a:pt x="53260" y="223562"/>
                          </a:cubicBezTo>
                          <a:cubicBezTo>
                            <a:pt x="56504" y="222607"/>
                            <a:pt x="58497" y="219350"/>
                            <a:pt x="57871" y="216028"/>
                          </a:cubicBezTo>
                          <a:close/>
                        </a:path>
                      </a:pathLst>
                    </a:custGeom>
                    <a:solidFill>
                      <a:srgbClr val="E8F3CE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5" name="Google Shape;829;p39">
                      <a:extLst>
                        <a:ext uri="{FF2B5EF4-FFF2-40B4-BE49-F238E27FC236}">
                          <a16:creationId xmlns:a16="http://schemas.microsoft.com/office/drawing/2014/main" id="{26C4FB76-42E2-B286-9CC1-D590D55726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47917" y="5614784"/>
                      <a:ext cx="231361" cy="478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1361" h="47823" extrusionOk="0">
                          <a:moveTo>
                            <a:pt x="231247" y="5507"/>
                          </a:moveTo>
                          <a:cubicBezTo>
                            <a:pt x="231195" y="5234"/>
                            <a:pt x="231125" y="4964"/>
                            <a:pt x="231040" y="4700"/>
                          </a:cubicBezTo>
                          <a:cubicBezTo>
                            <a:pt x="229921" y="1242"/>
                            <a:pt x="226209" y="-655"/>
                            <a:pt x="222750" y="465"/>
                          </a:cubicBezTo>
                          <a:cubicBezTo>
                            <a:pt x="222749" y="465"/>
                            <a:pt x="222748" y="466"/>
                            <a:pt x="222747" y="466"/>
                          </a:cubicBezTo>
                          <a:cubicBezTo>
                            <a:pt x="152915" y="23087"/>
                            <a:pt x="79979" y="34670"/>
                            <a:pt x="6573" y="34796"/>
                          </a:cubicBezTo>
                          <a:cubicBezTo>
                            <a:pt x="2935" y="34804"/>
                            <a:pt x="-8" y="37758"/>
                            <a:pt x="0" y="41395"/>
                          </a:cubicBezTo>
                          <a:cubicBezTo>
                            <a:pt x="8" y="45032"/>
                            <a:pt x="2963" y="47974"/>
                            <a:pt x="6601" y="47966"/>
                          </a:cubicBezTo>
                          <a:cubicBezTo>
                            <a:pt x="81376" y="47834"/>
                            <a:pt x="155672" y="36034"/>
                            <a:pt x="226806" y="12992"/>
                          </a:cubicBezTo>
                          <a:cubicBezTo>
                            <a:pt x="229959" y="11968"/>
                            <a:pt x="231861" y="8764"/>
                            <a:pt x="231247" y="5507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6" name="Google Shape;830;p39">
                      <a:extLst>
                        <a:ext uri="{FF2B5EF4-FFF2-40B4-BE49-F238E27FC236}">
                          <a16:creationId xmlns:a16="http://schemas.microsoft.com/office/drawing/2014/main" id="{7661E7D9-1B5E-B2FA-875A-DCFAD3F6E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0717" y="5229315"/>
                      <a:ext cx="66056" cy="2384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6056" h="238404" extrusionOk="0">
                          <a:moveTo>
                            <a:pt x="65942" y="230744"/>
                          </a:moveTo>
                          <a:cubicBezTo>
                            <a:pt x="65923" y="230643"/>
                            <a:pt x="65905" y="230551"/>
                            <a:pt x="65884" y="230459"/>
                          </a:cubicBezTo>
                          <a:lnTo>
                            <a:pt x="12980" y="5218"/>
                          </a:lnTo>
                          <a:cubicBezTo>
                            <a:pt x="12146" y="1681"/>
                            <a:pt x="8604" y="-512"/>
                            <a:pt x="5065" y="319"/>
                          </a:cubicBezTo>
                          <a:cubicBezTo>
                            <a:pt x="1557" y="1196"/>
                            <a:pt x="-618" y="4703"/>
                            <a:pt x="156" y="8234"/>
                          </a:cubicBezTo>
                          <a:lnTo>
                            <a:pt x="53060" y="233474"/>
                          </a:lnTo>
                          <a:cubicBezTo>
                            <a:pt x="53895" y="237013"/>
                            <a:pt x="57442" y="239205"/>
                            <a:pt x="60982" y="238370"/>
                          </a:cubicBezTo>
                          <a:cubicBezTo>
                            <a:pt x="64408" y="237562"/>
                            <a:pt x="66593" y="234203"/>
                            <a:pt x="65942" y="230744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831;p39">
                      <a:extLst>
                        <a:ext uri="{FF2B5EF4-FFF2-40B4-BE49-F238E27FC236}">
                          <a16:creationId xmlns:a16="http://schemas.microsoft.com/office/drawing/2014/main" id="{843D6367-938C-3EA0-9DC7-369990F768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59072" y="5313009"/>
                      <a:ext cx="192422" cy="573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2422" h="57318" extrusionOk="0">
                          <a:moveTo>
                            <a:pt x="192309" y="5505"/>
                          </a:moveTo>
                          <a:cubicBezTo>
                            <a:pt x="191630" y="1929"/>
                            <a:pt x="188179" y="-419"/>
                            <a:pt x="184602" y="260"/>
                          </a:cubicBezTo>
                          <a:cubicBezTo>
                            <a:pt x="184171" y="342"/>
                            <a:pt x="183750" y="466"/>
                            <a:pt x="183343" y="632"/>
                          </a:cubicBezTo>
                          <a:cubicBezTo>
                            <a:pt x="126694" y="23848"/>
                            <a:pt x="66924" y="38569"/>
                            <a:pt x="5969" y="44317"/>
                          </a:cubicBezTo>
                          <a:cubicBezTo>
                            <a:pt x="2347" y="44659"/>
                            <a:pt x="-313" y="47873"/>
                            <a:pt x="30" y="51494"/>
                          </a:cubicBezTo>
                          <a:cubicBezTo>
                            <a:pt x="372" y="55115"/>
                            <a:pt x="3586" y="57774"/>
                            <a:pt x="7208" y="57432"/>
                          </a:cubicBezTo>
                          <a:cubicBezTo>
                            <a:pt x="69451" y="51557"/>
                            <a:pt x="130484" y="36526"/>
                            <a:pt x="188334" y="12824"/>
                          </a:cubicBezTo>
                          <a:cubicBezTo>
                            <a:pt x="191226" y="11634"/>
                            <a:pt x="192885" y="8578"/>
                            <a:pt x="192309" y="5506"/>
                          </a:cubicBezTo>
                          <a:close/>
                        </a:path>
                      </a:pathLst>
                    </a:custGeom>
                    <a:solidFill>
                      <a:srgbClr val="2D4E3A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371" name="Google Shape;832;p39">
                <a:extLst>
                  <a:ext uri="{FF2B5EF4-FFF2-40B4-BE49-F238E27FC236}">
                    <a16:creationId xmlns:a16="http://schemas.microsoft.com/office/drawing/2014/main" id="{6B6FFC5C-90F4-96AE-D534-29B7753AEA8B}"/>
                  </a:ext>
                </a:extLst>
              </p:cNvPr>
              <p:cNvGrpSpPr/>
              <p:nvPr/>
            </p:nvGrpSpPr>
            <p:grpSpPr>
              <a:xfrm>
                <a:off x="6697614" y="4766213"/>
                <a:ext cx="1141997" cy="1141684"/>
                <a:chOff x="6697614" y="4766213"/>
                <a:chExt cx="1141997" cy="1141684"/>
              </a:xfrm>
            </p:grpSpPr>
            <p:sp>
              <p:nvSpPr>
                <p:cNvPr id="372" name="Google Shape;833;p39">
                  <a:extLst>
                    <a:ext uri="{FF2B5EF4-FFF2-40B4-BE49-F238E27FC236}">
                      <a16:creationId xmlns:a16="http://schemas.microsoft.com/office/drawing/2014/main" id="{F22F7DAE-DB92-D537-AE94-43288AD283A2}"/>
                    </a:ext>
                  </a:extLst>
                </p:cNvPr>
                <p:cNvSpPr/>
                <p:nvPr/>
              </p:nvSpPr>
              <p:spPr>
                <a:xfrm>
                  <a:off x="6697614" y="4766213"/>
                  <a:ext cx="1141997" cy="1141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1997" h="1141684" extrusionOk="0">
                      <a:moveTo>
                        <a:pt x="1141997" y="570985"/>
                      </a:moveTo>
                      <a:cubicBezTo>
                        <a:pt x="1142352" y="885898"/>
                        <a:pt x="887282" y="1141473"/>
                        <a:pt x="572284" y="1141828"/>
                      </a:cubicBezTo>
                      <a:cubicBezTo>
                        <a:pt x="571855" y="1141828"/>
                        <a:pt x="571427" y="1141828"/>
                        <a:pt x="570999" y="1141828"/>
                      </a:cubicBezTo>
                      <a:cubicBezTo>
                        <a:pt x="562273" y="1141828"/>
                        <a:pt x="553612" y="1141635"/>
                        <a:pt x="545015" y="1141251"/>
                      </a:cubicBezTo>
                      <a:cubicBezTo>
                        <a:pt x="239938" y="1127666"/>
                        <a:pt x="-316" y="876281"/>
                        <a:pt x="0" y="570985"/>
                      </a:cubicBezTo>
                      <a:cubicBezTo>
                        <a:pt x="0" y="560755"/>
                        <a:pt x="268" y="550589"/>
                        <a:pt x="802" y="540487"/>
                      </a:cubicBezTo>
                      <a:cubicBezTo>
                        <a:pt x="14046" y="292407"/>
                        <a:pt x="186226" y="81361"/>
                        <a:pt x="426645" y="18519"/>
                      </a:cubicBezTo>
                      <a:cubicBezTo>
                        <a:pt x="426709" y="18519"/>
                        <a:pt x="426741" y="18519"/>
                        <a:pt x="426773" y="18487"/>
                      </a:cubicBezTo>
                      <a:cubicBezTo>
                        <a:pt x="437327" y="15761"/>
                        <a:pt x="448010" y="13291"/>
                        <a:pt x="458788" y="11175"/>
                      </a:cubicBezTo>
                      <a:cubicBezTo>
                        <a:pt x="495737" y="3814"/>
                        <a:pt x="533323" y="119"/>
                        <a:pt x="570998" y="143"/>
                      </a:cubicBezTo>
                      <a:cubicBezTo>
                        <a:pt x="581520" y="143"/>
                        <a:pt x="591957" y="432"/>
                        <a:pt x="602307" y="1009"/>
                      </a:cubicBezTo>
                      <a:cubicBezTo>
                        <a:pt x="602344" y="977"/>
                        <a:pt x="602399" y="977"/>
                        <a:pt x="602435" y="1009"/>
                      </a:cubicBezTo>
                      <a:cubicBezTo>
                        <a:pt x="905146" y="17625"/>
                        <a:pt x="1142067" y="267900"/>
                        <a:pt x="1141996" y="570985"/>
                      </a:cubicBezTo>
                      <a:close/>
                    </a:path>
                  </a:pathLst>
                </a:custGeom>
                <a:solidFill>
                  <a:srgbClr val="B5C8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3" name="Google Shape;834;p39">
                  <a:extLst>
                    <a:ext uri="{FF2B5EF4-FFF2-40B4-BE49-F238E27FC236}">
                      <a16:creationId xmlns:a16="http://schemas.microsoft.com/office/drawing/2014/main" id="{BE401C1D-222C-D0D6-9B56-3FDE912C251E}"/>
                    </a:ext>
                  </a:extLst>
                </p:cNvPr>
                <p:cNvGrpSpPr/>
                <p:nvPr/>
              </p:nvGrpSpPr>
              <p:grpSpPr>
                <a:xfrm>
                  <a:off x="6698417" y="4766213"/>
                  <a:ext cx="1141194" cy="1141684"/>
                  <a:chOff x="6698417" y="4766213"/>
                  <a:chExt cx="1141194" cy="1141684"/>
                </a:xfrm>
              </p:grpSpPr>
              <p:sp>
                <p:nvSpPr>
                  <p:cNvPr id="374" name="Google Shape;835;p39">
                    <a:extLst>
                      <a:ext uri="{FF2B5EF4-FFF2-40B4-BE49-F238E27FC236}">
                        <a16:creationId xmlns:a16="http://schemas.microsoft.com/office/drawing/2014/main" id="{79D5771C-1BCB-0905-B35A-078D3E320F97}"/>
                      </a:ext>
                    </a:extLst>
                  </p:cNvPr>
                  <p:cNvSpPr/>
                  <p:nvPr/>
                </p:nvSpPr>
                <p:spPr>
                  <a:xfrm>
                    <a:off x="7226549" y="4883941"/>
                    <a:ext cx="613062" cy="1023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3062" h="1023956" extrusionOk="0">
                        <a:moveTo>
                          <a:pt x="613062" y="453257"/>
                        </a:moveTo>
                        <a:cubicBezTo>
                          <a:pt x="613102" y="504249"/>
                          <a:pt x="606316" y="555018"/>
                          <a:pt x="592884" y="604210"/>
                        </a:cubicBezTo>
                        <a:cubicBezTo>
                          <a:pt x="591145" y="602093"/>
                          <a:pt x="588773" y="600587"/>
                          <a:pt x="586116" y="599913"/>
                        </a:cubicBezTo>
                        <a:cubicBezTo>
                          <a:pt x="581240" y="598854"/>
                          <a:pt x="574214" y="602895"/>
                          <a:pt x="575305" y="607705"/>
                        </a:cubicBezTo>
                        <a:cubicBezTo>
                          <a:pt x="565297" y="626531"/>
                          <a:pt x="542201" y="634548"/>
                          <a:pt x="520900" y="635606"/>
                        </a:cubicBezTo>
                        <a:cubicBezTo>
                          <a:pt x="499600" y="636697"/>
                          <a:pt x="478203" y="632495"/>
                          <a:pt x="456968" y="634580"/>
                        </a:cubicBezTo>
                        <a:cubicBezTo>
                          <a:pt x="433806" y="636857"/>
                          <a:pt x="411994" y="646510"/>
                          <a:pt x="390693" y="656003"/>
                        </a:cubicBezTo>
                        <a:cubicBezTo>
                          <a:pt x="376899" y="662128"/>
                          <a:pt x="361662" y="669761"/>
                          <a:pt x="356850" y="684095"/>
                        </a:cubicBezTo>
                        <a:cubicBezTo>
                          <a:pt x="350499" y="702825"/>
                          <a:pt x="365319" y="722259"/>
                          <a:pt x="365448" y="742078"/>
                        </a:cubicBezTo>
                        <a:cubicBezTo>
                          <a:pt x="365640" y="763308"/>
                          <a:pt x="331701" y="771261"/>
                          <a:pt x="331156" y="792428"/>
                        </a:cubicBezTo>
                        <a:cubicBezTo>
                          <a:pt x="328781" y="882704"/>
                          <a:pt x="261256" y="957908"/>
                          <a:pt x="218143" y="996456"/>
                        </a:cubicBezTo>
                        <a:cubicBezTo>
                          <a:pt x="161261" y="1014838"/>
                          <a:pt x="101843" y="1024166"/>
                          <a:pt x="42063" y="1024099"/>
                        </a:cubicBezTo>
                        <a:cubicBezTo>
                          <a:pt x="33338" y="1024100"/>
                          <a:pt x="24677" y="1023907"/>
                          <a:pt x="16080" y="1023523"/>
                        </a:cubicBezTo>
                        <a:cubicBezTo>
                          <a:pt x="4211" y="943541"/>
                          <a:pt x="-27002" y="710554"/>
                          <a:pt x="52521" y="661615"/>
                        </a:cubicBezTo>
                        <a:cubicBezTo>
                          <a:pt x="63845" y="654656"/>
                          <a:pt x="79018" y="659017"/>
                          <a:pt x="91817" y="655426"/>
                        </a:cubicBezTo>
                        <a:cubicBezTo>
                          <a:pt x="110583" y="650134"/>
                          <a:pt x="122389" y="631982"/>
                          <a:pt x="138845" y="621527"/>
                        </a:cubicBezTo>
                        <a:cubicBezTo>
                          <a:pt x="158092" y="609181"/>
                          <a:pt x="182311" y="608283"/>
                          <a:pt x="205183" y="607769"/>
                        </a:cubicBezTo>
                        <a:cubicBezTo>
                          <a:pt x="238962" y="607032"/>
                          <a:pt x="272741" y="606251"/>
                          <a:pt x="306519" y="605428"/>
                        </a:cubicBezTo>
                        <a:cubicBezTo>
                          <a:pt x="316945" y="605204"/>
                          <a:pt x="328172" y="605204"/>
                          <a:pt x="336769" y="611137"/>
                        </a:cubicBezTo>
                        <a:cubicBezTo>
                          <a:pt x="344436" y="616365"/>
                          <a:pt x="349023" y="625697"/>
                          <a:pt x="357652" y="629064"/>
                        </a:cubicBezTo>
                        <a:cubicBezTo>
                          <a:pt x="364565" y="631323"/>
                          <a:pt x="372129" y="630320"/>
                          <a:pt x="378214" y="626338"/>
                        </a:cubicBezTo>
                        <a:cubicBezTo>
                          <a:pt x="384196" y="622369"/>
                          <a:pt x="389548" y="617526"/>
                          <a:pt x="394093" y="611971"/>
                        </a:cubicBezTo>
                        <a:cubicBezTo>
                          <a:pt x="404038" y="600811"/>
                          <a:pt x="414014" y="589779"/>
                          <a:pt x="423959" y="578650"/>
                        </a:cubicBezTo>
                        <a:cubicBezTo>
                          <a:pt x="428536" y="572563"/>
                          <a:pt x="434677" y="567831"/>
                          <a:pt x="441730" y="564956"/>
                        </a:cubicBezTo>
                        <a:cubicBezTo>
                          <a:pt x="449012" y="562744"/>
                          <a:pt x="454273" y="566880"/>
                          <a:pt x="458828" y="572974"/>
                        </a:cubicBezTo>
                        <a:cubicBezTo>
                          <a:pt x="469142" y="586662"/>
                          <a:pt x="488603" y="589400"/>
                          <a:pt x="502295" y="579090"/>
                        </a:cubicBezTo>
                        <a:cubicBezTo>
                          <a:pt x="512455" y="571439"/>
                          <a:pt x="516917" y="558364"/>
                          <a:pt x="513554" y="546100"/>
                        </a:cubicBezTo>
                        <a:cubicBezTo>
                          <a:pt x="509223" y="530545"/>
                          <a:pt x="493665" y="520765"/>
                          <a:pt x="478332" y="515633"/>
                        </a:cubicBezTo>
                        <a:cubicBezTo>
                          <a:pt x="468419" y="511917"/>
                          <a:pt x="457787" y="510513"/>
                          <a:pt x="447248" y="511528"/>
                        </a:cubicBezTo>
                        <a:cubicBezTo>
                          <a:pt x="436620" y="512627"/>
                          <a:pt x="426946" y="518144"/>
                          <a:pt x="420590" y="526729"/>
                        </a:cubicBezTo>
                        <a:cubicBezTo>
                          <a:pt x="417575" y="531091"/>
                          <a:pt x="415811" y="536222"/>
                          <a:pt x="412635" y="540519"/>
                        </a:cubicBezTo>
                        <a:cubicBezTo>
                          <a:pt x="409784" y="545104"/>
                          <a:pt x="404564" y="547657"/>
                          <a:pt x="399194" y="547094"/>
                        </a:cubicBezTo>
                        <a:cubicBezTo>
                          <a:pt x="392939" y="545715"/>
                          <a:pt x="389795" y="538179"/>
                          <a:pt x="390629" y="531764"/>
                        </a:cubicBezTo>
                        <a:cubicBezTo>
                          <a:pt x="392060" y="525515"/>
                          <a:pt x="394371" y="519501"/>
                          <a:pt x="397493" y="513901"/>
                        </a:cubicBezTo>
                        <a:cubicBezTo>
                          <a:pt x="410422" y="484301"/>
                          <a:pt x="398425" y="450275"/>
                          <a:pt x="386491" y="420322"/>
                        </a:cubicBezTo>
                        <a:cubicBezTo>
                          <a:pt x="381924" y="407408"/>
                          <a:pt x="375919" y="395048"/>
                          <a:pt x="368591" y="383474"/>
                        </a:cubicBezTo>
                        <a:cubicBezTo>
                          <a:pt x="361153" y="371841"/>
                          <a:pt x="350079" y="362991"/>
                          <a:pt x="337090" y="358299"/>
                        </a:cubicBezTo>
                        <a:cubicBezTo>
                          <a:pt x="331972" y="357133"/>
                          <a:pt x="326935" y="355634"/>
                          <a:pt x="322013" y="353809"/>
                        </a:cubicBezTo>
                        <a:cubicBezTo>
                          <a:pt x="317016" y="351873"/>
                          <a:pt x="313425" y="347427"/>
                          <a:pt x="312582" y="342136"/>
                        </a:cubicBezTo>
                        <a:cubicBezTo>
                          <a:pt x="312133" y="333733"/>
                          <a:pt x="321307" y="328474"/>
                          <a:pt x="329167" y="325363"/>
                        </a:cubicBezTo>
                        <a:cubicBezTo>
                          <a:pt x="336994" y="322220"/>
                          <a:pt x="346232" y="317313"/>
                          <a:pt x="346104" y="308847"/>
                        </a:cubicBezTo>
                        <a:cubicBezTo>
                          <a:pt x="340490" y="297270"/>
                          <a:pt x="327659" y="291112"/>
                          <a:pt x="315277" y="287713"/>
                        </a:cubicBezTo>
                        <a:cubicBezTo>
                          <a:pt x="302862" y="284346"/>
                          <a:pt x="289710" y="282871"/>
                          <a:pt x="278418" y="276713"/>
                        </a:cubicBezTo>
                        <a:cubicBezTo>
                          <a:pt x="267127" y="270588"/>
                          <a:pt x="257920" y="257888"/>
                          <a:pt x="260999" y="245413"/>
                        </a:cubicBezTo>
                        <a:cubicBezTo>
                          <a:pt x="263462" y="237595"/>
                          <a:pt x="269197" y="231230"/>
                          <a:pt x="276718" y="227967"/>
                        </a:cubicBezTo>
                        <a:cubicBezTo>
                          <a:pt x="284032" y="224503"/>
                          <a:pt x="291699" y="219212"/>
                          <a:pt x="299750" y="220206"/>
                        </a:cubicBezTo>
                        <a:cubicBezTo>
                          <a:pt x="306808" y="221008"/>
                          <a:pt x="312678" y="214401"/>
                          <a:pt x="314892" y="207667"/>
                        </a:cubicBezTo>
                        <a:cubicBezTo>
                          <a:pt x="317201" y="200900"/>
                          <a:pt x="317105" y="193492"/>
                          <a:pt x="319703" y="186886"/>
                        </a:cubicBezTo>
                        <a:cubicBezTo>
                          <a:pt x="322334" y="180279"/>
                          <a:pt x="329102" y="174250"/>
                          <a:pt x="335903" y="176207"/>
                        </a:cubicBezTo>
                        <a:cubicBezTo>
                          <a:pt x="346938" y="179317"/>
                          <a:pt x="346297" y="198334"/>
                          <a:pt x="357332" y="201766"/>
                        </a:cubicBezTo>
                        <a:cubicBezTo>
                          <a:pt x="364710" y="203979"/>
                          <a:pt x="371735" y="197340"/>
                          <a:pt x="375745" y="190798"/>
                        </a:cubicBezTo>
                        <a:cubicBezTo>
                          <a:pt x="379819" y="184224"/>
                          <a:pt x="383668" y="176431"/>
                          <a:pt x="391046" y="174186"/>
                        </a:cubicBezTo>
                        <a:cubicBezTo>
                          <a:pt x="397434" y="172743"/>
                          <a:pt x="404084" y="175072"/>
                          <a:pt x="408176" y="180183"/>
                        </a:cubicBezTo>
                        <a:cubicBezTo>
                          <a:pt x="412137" y="185223"/>
                          <a:pt x="414733" y="191198"/>
                          <a:pt x="415714" y="197533"/>
                        </a:cubicBezTo>
                        <a:cubicBezTo>
                          <a:pt x="418358" y="210663"/>
                          <a:pt x="418106" y="224212"/>
                          <a:pt x="414977" y="237235"/>
                        </a:cubicBezTo>
                        <a:cubicBezTo>
                          <a:pt x="412699" y="246503"/>
                          <a:pt x="409523" y="257792"/>
                          <a:pt x="416516" y="264302"/>
                        </a:cubicBezTo>
                        <a:cubicBezTo>
                          <a:pt x="422739" y="270235"/>
                          <a:pt x="433711" y="267284"/>
                          <a:pt x="439132" y="260646"/>
                        </a:cubicBezTo>
                        <a:cubicBezTo>
                          <a:pt x="443960" y="253510"/>
                          <a:pt x="446754" y="245196"/>
                          <a:pt x="447215" y="236594"/>
                        </a:cubicBezTo>
                        <a:cubicBezTo>
                          <a:pt x="455652" y="239376"/>
                          <a:pt x="464867" y="238528"/>
                          <a:pt x="472653" y="234252"/>
                        </a:cubicBezTo>
                        <a:cubicBezTo>
                          <a:pt x="480315" y="229951"/>
                          <a:pt x="487343" y="224609"/>
                          <a:pt x="493536" y="218378"/>
                        </a:cubicBezTo>
                        <a:cubicBezTo>
                          <a:pt x="500530" y="211932"/>
                          <a:pt x="508101" y="204011"/>
                          <a:pt x="507202" y="194550"/>
                        </a:cubicBezTo>
                        <a:cubicBezTo>
                          <a:pt x="506497" y="186501"/>
                          <a:pt x="499760" y="180439"/>
                          <a:pt x="493537" y="175277"/>
                        </a:cubicBezTo>
                        <a:cubicBezTo>
                          <a:pt x="485132" y="168221"/>
                          <a:pt x="476695" y="161208"/>
                          <a:pt x="468227" y="154239"/>
                        </a:cubicBezTo>
                        <a:cubicBezTo>
                          <a:pt x="452412" y="141058"/>
                          <a:pt x="435988" y="127172"/>
                          <a:pt x="427936" y="108219"/>
                        </a:cubicBezTo>
                        <a:cubicBezTo>
                          <a:pt x="424632" y="100586"/>
                          <a:pt x="422771" y="92216"/>
                          <a:pt x="418826" y="84872"/>
                        </a:cubicBezTo>
                        <a:cubicBezTo>
                          <a:pt x="415311" y="77104"/>
                          <a:pt x="408009" y="71723"/>
                          <a:pt x="399547" y="70665"/>
                        </a:cubicBezTo>
                        <a:cubicBezTo>
                          <a:pt x="388768" y="70248"/>
                          <a:pt x="380172" y="80606"/>
                          <a:pt x="377990" y="91253"/>
                        </a:cubicBezTo>
                        <a:cubicBezTo>
                          <a:pt x="375777" y="101837"/>
                          <a:pt x="378150" y="112772"/>
                          <a:pt x="379081" y="123580"/>
                        </a:cubicBezTo>
                        <a:cubicBezTo>
                          <a:pt x="380043" y="134387"/>
                          <a:pt x="379177" y="146285"/>
                          <a:pt x="371928" y="154270"/>
                        </a:cubicBezTo>
                        <a:cubicBezTo>
                          <a:pt x="362208" y="164982"/>
                          <a:pt x="344308" y="164372"/>
                          <a:pt x="332150" y="156580"/>
                        </a:cubicBezTo>
                        <a:cubicBezTo>
                          <a:pt x="319992" y="148787"/>
                          <a:pt x="312421" y="135702"/>
                          <a:pt x="305877" y="122810"/>
                        </a:cubicBezTo>
                        <a:cubicBezTo>
                          <a:pt x="299976" y="111105"/>
                          <a:pt x="294521" y="97667"/>
                          <a:pt x="298788" y="85257"/>
                        </a:cubicBezTo>
                        <a:cubicBezTo>
                          <a:pt x="301542" y="78676"/>
                          <a:pt x="305614" y="72727"/>
                          <a:pt x="310754" y="67779"/>
                        </a:cubicBezTo>
                        <a:cubicBezTo>
                          <a:pt x="320835" y="55719"/>
                          <a:pt x="332375" y="44957"/>
                          <a:pt x="345109" y="35740"/>
                        </a:cubicBezTo>
                        <a:cubicBezTo>
                          <a:pt x="355920" y="28557"/>
                          <a:pt x="368334" y="23554"/>
                          <a:pt x="377574" y="14414"/>
                        </a:cubicBezTo>
                        <a:cubicBezTo>
                          <a:pt x="381935" y="10053"/>
                          <a:pt x="385465" y="4889"/>
                          <a:pt x="389442" y="143"/>
                        </a:cubicBezTo>
                        <a:cubicBezTo>
                          <a:pt x="530539" y="108090"/>
                          <a:pt x="613224" y="275633"/>
                          <a:pt x="613061" y="453257"/>
                        </a:cubicBezTo>
                        <a:close/>
                      </a:path>
                    </a:pathLst>
                  </a:custGeom>
                  <a:solidFill>
                    <a:srgbClr val="77932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836;p39">
                    <a:extLst>
                      <a:ext uri="{FF2B5EF4-FFF2-40B4-BE49-F238E27FC236}">
                        <a16:creationId xmlns:a16="http://schemas.microsoft.com/office/drawing/2014/main" id="{5B8528E9-79A8-2DBC-D896-6D805A281819}"/>
                      </a:ext>
                    </a:extLst>
                  </p:cNvPr>
                  <p:cNvSpPr/>
                  <p:nvPr/>
                </p:nvSpPr>
                <p:spPr>
                  <a:xfrm>
                    <a:off x="6698417" y="4894320"/>
                    <a:ext cx="452743" cy="5567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2743" h="556716" extrusionOk="0">
                        <a:moveTo>
                          <a:pt x="399122" y="317870"/>
                        </a:moveTo>
                        <a:cubicBezTo>
                          <a:pt x="387445" y="331641"/>
                          <a:pt x="383069" y="350168"/>
                          <a:pt x="387349" y="367706"/>
                        </a:cubicBezTo>
                        <a:cubicBezTo>
                          <a:pt x="393058" y="386403"/>
                          <a:pt x="393989" y="404651"/>
                          <a:pt x="397742" y="424277"/>
                        </a:cubicBezTo>
                        <a:cubicBezTo>
                          <a:pt x="403554" y="451165"/>
                          <a:pt x="407478" y="478428"/>
                          <a:pt x="409483" y="505863"/>
                        </a:cubicBezTo>
                        <a:cubicBezTo>
                          <a:pt x="410477" y="524624"/>
                          <a:pt x="407975" y="546656"/>
                          <a:pt x="389242" y="554481"/>
                        </a:cubicBezTo>
                        <a:cubicBezTo>
                          <a:pt x="383223" y="556878"/>
                          <a:pt x="376637" y="557479"/>
                          <a:pt x="370283" y="556213"/>
                        </a:cubicBezTo>
                        <a:cubicBezTo>
                          <a:pt x="355751" y="553680"/>
                          <a:pt x="344139" y="544635"/>
                          <a:pt x="332879" y="535816"/>
                        </a:cubicBezTo>
                        <a:cubicBezTo>
                          <a:pt x="312413" y="519686"/>
                          <a:pt x="291466" y="503105"/>
                          <a:pt x="277896" y="480849"/>
                        </a:cubicBezTo>
                        <a:cubicBezTo>
                          <a:pt x="268562" y="465488"/>
                          <a:pt x="261986" y="446759"/>
                          <a:pt x="246074" y="438324"/>
                        </a:cubicBezTo>
                        <a:cubicBezTo>
                          <a:pt x="235489" y="432712"/>
                          <a:pt x="222530" y="432872"/>
                          <a:pt x="212777" y="424951"/>
                        </a:cubicBezTo>
                        <a:cubicBezTo>
                          <a:pt x="209695" y="422553"/>
                          <a:pt x="207448" y="419242"/>
                          <a:pt x="206362" y="415491"/>
                        </a:cubicBezTo>
                        <a:cubicBezTo>
                          <a:pt x="203603" y="404908"/>
                          <a:pt x="212263" y="397243"/>
                          <a:pt x="220733" y="392464"/>
                        </a:cubicBezTo>
                        <a:cubicBezTo>
                          <a:pt x="227886" y="388327"/>
                          <a:pt x="236067" y="384736"/>
                          <a:pt x="240268" y="377584"/>
                        </a:cubicBezTo>
                        <a:cubicBezTo>
                          <a:pt x="244407" y="370432"/>
                          <a:pt x="241198" y="358566"/>
                          <a:pt x="232891" y="358342"/>
                        </a:cubicBezTo>
                        <a:cubicBezTo>
                          <a:pt x="221856" y="375852"/>
                          <a:pt x="191220" y="374794"/>
                          <a:pt x="181405" y="356482"/>
                        </a:cubicBezTo>
                        <a:cubicBezTo>
                          <a:pt x="176111" y="346701"/>
                          <a:pt x="176015" y="333328"/>
                          <a:pt x="161355" y="330570"/>
                        </a:cubicBezTo>
                        <a:cubicBezTo>
                          <a:pt x="154157" y="329287"/>
                          <a:pt x="146748" y="331040"/>
                          <a:pt x="140889" y="335412"/>
                        </a:cubicBezTo>
                        <a:cubicBezTo>
                          <a:pt x="122958" y="348176"/>
                          <a:pt x="103453" y="360395"/>
                          <a:pt x="90045" y="378225"/>
                        </a:cubicBezTo>
                        <a:cubicBezTo>
                          <a:pt x="80352" y="390481"/>
                          <a:pt x="75399" y="405816"/>
                          <a:pt x="76091" y="421424"/>
                        </a:cubicBezTo>
                        <a:cubicBezTo>
                          <a:pt x="76528" y="427397"/>
                          <a:pt x="72916" y="432925"/>
                          <a:pt x="67269" y="434925"/>
                        </a:cubicBezTo>
                        <a:lnTo>
                          <a:pt x="66948" y="435053"/>
                        </a:lnTo>
                        <a:cubicBezTo>
                          <a:pt x="60131" y="437613"/>
                          <a:pt x="52529" y="434162"/>
                          <a:pt x="49969" y="427347"/>
                        </a:cubicBezTo>
                        <a:cubicBezTo>
                          <a:pt x="49867" y="427075"/>
                          <a:pt x="49774" y="426800"/>
                          <a:pt x="49690" y="426522"/>
                        </a:cubicBezTo>
                        <a:cubicBezTo>
                          <a:pt x="45349" y="410457"/>
                          <a:pt x="28803" y="400952"/>
                          <a:pt x="12733" y="405292"/>
                        </a:cubicBezTo>
                        <a:cubicBezTo>
                          <a:pt x="7973" y="406578"/>
                          <a:pt x="3601" y="409011"/>
                          <a:pt x="0" y="412380"/>
                        </a:cubicBezTo>
                        <a:cubicBezTo>
                          <a:pt x="8442" y="251886"/>
                          <a:pt x="84296" y="102421"/>
                          <a:pt x="208863" y="828"/>
                        </a:cubicBezTo>
                        <a:cubicBezTo>
                          <a:pt x="230455" y="-1791"/>
                          <a:pt x="252288" y="3150"/>
                          <a:pt x="270647" y="14811"/>
                        </a:cubicBezTo>
                        <a:cubicBezTo>
                          <a:pt x="281820" y="21186"/>
                          <a:pt x="290147" y="31574"/>
                          <a:pt x="293936" y="43866"/>
                        </a:cubicBezTo>
                        <a:cubicBezTo>
                          <a:pt x="296887" y="56213"/>
                          <a:pt x="291242" y="71125"/>
                          <a:pt x="279308" y="75455"/>
                        </a:cubicBezTo>
                        <a:cubicBezTo>
                          <a:pt x="267311" y="79720"/>
                          <a:pt x="251849" y="68303"/>
                          <a:pt x="254928" y="56020"/>
                        </a:cubicBezTo>
                        <a:cubicBezTo>
                          <a:pt x="243220" y="60670"/>
                          <a:pt x="238119" y="76000"/>
                          <a:pt x="242322" y="87865"/>
                        </a:cubicBezTo>
                        <a:cubicBezTo>
                          <a:pt x="247269" y="99715"/>
                          <a:pt x="257457" y="108584"/>
                          <a:pt x="269877" y="111854"/>
                        </a:cubicBezTo>
                        <a:cubicBezTo>
                          <a:pt x="282176" y="114881"/>
                          <a:pt x="294905" y="115770"/>
                          <a:pt x="307506" y="114483"/>
                        </a:cubicBezTo>
                        <a:cubicBezTo>
                          <a:pt x="329127" y="113265"/>
                          <a:pt x="351677" y="111244"/>
                          <a:pt x="371566" y="119807"/>
                        </a:cubicBezTo>
                        <a:cubicBezTo>
                          <a:pt x="391454" y="128370"/>
                          <a:pt x="406788" y="151941"/>
                          <a:pt x="398159" y="171792"/>
                        </a:cubicBezTo>
                        <a:cubicBezTo>
                          <a:pt x="391711" y="186641"/>
                          <a:pt x="374324" y="193984"/>
                          <a:pt x="358157" y="194530"/>
                        </a:cubicBezTo>
                        <a:cubicBezTo>
                          <a:pt x="341990" y="195011"/>
                          <a:pt x="326143" y="190104"/>
                          <a:pt x="310200" y="187314"/>
                        </a:cubicBezTo>
                        <a:cubicBezTo>
                          <a:pt x="294257" y="184556"/>
                          <a:pt x="276806" y="184171"/>
                          <a:pt x="263012" y="192606"/>
                        </a:cubicBezTo>
                        <a:cubicBezTo>
                          <a:pt x="249218" y="201104"/>
                          <a:pt x="241713" y="221115"/>
                          <a:pt x="251303" y="234232"/>
                        </a:cubicBezTo>
                        <a:cubicBezTo>
                          <a:pt x="262275" y="249241"/>
                          <a:pt x="285243" y="245713"/>
                          <a:pt x="303142" y="240646"/>
                        </a:cubicBezTo>
                        <a:cubicBezTo>
                          <a:pt x="324571" y="234617"/>
                          <a:pt x="345999" y="228545"/>
                          <a:pt x="367428" y="222430"/>
                        </a:cubicBezTo>
                        <a:cubicBezTo>
                          <a:pt x="383018" y="218005"/>
                          <a:pt x="399122" y="213579"/>
                          <a:pt x="415161" y="215503"/>
                        </a:cubicBezTo>
                        <a:cubicBezTo>
                          <a:pt x="431296" y="217459"/>
                          <a:pt x="447528" y="227433"/>
                          <a:pt x="451698" y="243147"/>
                        </a:cubicBezTo>
                        <a:cubicBezTo>
                          <a:pt x="455837" y="258734"/>
                          <a:pt x="447111" y="275121"/>
                          <a:pt x="435659" y="286474"/>
                        </a:cubicBezTo>
                        <a:cubicBezTo>
                          <a:pt x="424303" y="297827"/>
                          <a:pt x="410221" y="306197"/>
                          <a:pt x="399122" y="317870"/>
                        </a:cubicBezTo>
                        <a:close/>
                      </a:path>
                    </a:pathLst>
                  </a:custGeom>
                  <a:solidFill>
                    <a:srgbClr val="77932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837;p39">
                    <a:extLst>
                      <a:ext uri="{FF2B5EF4-FFF2-40B4-BE49-F238E27FC236}">
                        <a16:creationId xmlns:a16="http://schemas.microsoft.com/office/drawing/2014/main" id="{59D7F0DB-DA1D-E64F-7E95-797AE1107766}"/>
                      </a:ext>
                    </a:extLst>
                  </p:cNvPr>
                  <p:cNvSpPr/>
                  <p:nvPr/>
                </p:nvSpPr>
                <p:spPr>
                  <a:xfrm>
                    <a:off x="6739991" y="5425295"/>
                    <a:ext cx="167500" cy="2187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500" h="218732" extrusionOk="0">
                        <a:moveTo>
                          <a:pt x="135692" y="202071"/>
                        </a:moveTo>
                        <a:lnTo>
                          <a:pt x="47092" y="218876"/>
                        </a:lnTo>
                        <a:cubicBezTo>
                          <a:pt x="28723" y="190107"/>
                          <a:pt x="12963" y="159755"/>
                          <a:pt x="0" y="128182"/>
                        </a:cubicBezTo>
                        <a:cubicBezTo>
                          <a:pt x="17515" y="118145"/>
                          <a:pt x="37050" y="111923"/>
                          <a:pt x="54374" y="101564"/>
                        </a:cubicBezTo>
                        <a:cubicBezTo>
                          <a:pt x="71877" y="90927"/>
                          <a:pt x="86626" y="76314"/>
                          <a:pt x="97423" y="58912"/>
                        </a:cubicBezTo>
                        <a:cubicBezTo>
                          <a:pt x="107239" y="43326"/>
                          <a:pt x="109388" y="20235"/>
                          <a:pt x="122379" y="7086"/>
                        </a:cubicBezTo>
                        <a:cubicBezTo>
                          <a:pt x="156961" y="-27933"/>
                          <a:pt x="166359" y="79853"/>
                          <a:pt x="167290" y="100602"/>
                        </a:cubicBezTo>
                        <a:cubicBezTo>
                          <a:pt x="169022" y="136969"/>
                          <a:pt x="160200" y="175196"/>
                          <a:pt x="135692" y="202071"/>
                        </a:cubicBezTo>
                        <a:close/>
                      </a:path>
                    </a:pathLst>
                  </a:custGeom>
                  <a:solidFill>
                    <a:srgbClr val="77932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838;p39">
                    <a:extLst>
                      <a:ext uri="{FF2B5EF4-FFF2-40B4-BE49-F238E27FC236}">
                        <a16:creationId xmlns:a16="http://schemas.microsoft.com/office/drawing/2014/main" id="{C6AC0905-341D-A54B-C082-AA3C82985643}"/>
                      </a:ext>
                    </a:extLst>
                  </p:cNvPr>
                  <p:cNvSpPr/>
                  <p:nvPr/>
                </p:nvSpPr>
                <p:spPr>
                  <a:xfrm>
                    <a:off x="7009097" y="4766213"/>
                    <a:ext cx="531055" cy="437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1055" h="437967" extrusionOk="0">
                        <a:moveTo>
                          <a:pt x="503377" y="161005"/>
                        </a:moveTo>
                        <a:cubicBezTo>
                          <a:pt x="481083" y="172197"/>
                          <a:pt x="454906" y="171010"/>
                          <a:pt x="430366" y="175693"/>
                        </a:cubicBezTo>
                        <a:cubicBezTo>
                          <a:pt x="405922" y="180407"/>
                          <a:pt x="379361" y="195288"/>
                          <a:pt x="376474" y="220014"/>
                        </a:cubicBezTo>
                        <a:cubicBezTo>
                          <a:pt x="374773" y="234252"/>
                          <a:pt x="381446" y="247978"/>
                          <a:pt x="386066" y="261576"/>
                        </a:cubicBezTo>
                        <a:cubicBezTo>
                          <a:pt x="400188" y="303409"/>
                          <a:pt x="396187" y="349239"/>
                          <a:pt x="375031" y="387995"/>
                        </a:cubicBezTo>
                        <a:cubicBezTo>
                          <a:pt x="362231" y="411181"/>
                          <a:pt x="312767" y="456913"/>
                          <a:pt x="287328" y="429750"/>
                        </a:cubicBezTo>
                        <a:cubicBezTo>
                          <a:pt x="278378" y="420289"/>
                          <a:pt x="288418" y="394312"/>
                          <a:pt x="282355" y="382383"/>
                        </a:cubicBezTo>
                        <a:cubicBezTo>
                          <a:pt x="272090" y="362083"/>
                          <a:pt x="253389" y="356695"/>
                          <a:pt x="232184" y="351371"/>
                        </a:cubicBezTo>
                        <a:cubicBezTo>
                          <a:pt x="215857" y="347202"/>
                          <a:pt x="198086" y="341173"/>
                          <a:pt x="189873" y="326453"/>
                        </a:cubicBezTo>
                        <a:cubicBezTo>
                          <a:pt x="181821" y="312214"/>
                          <a:pt x="185446" y="294511"/>
                          <a:pt x="188141" y="278380"/>
                        </a:cubicBezTo>
                        <a:cubicBezTo>
                          <a:pt x="190868" y="262217"/>
                          <a:pt x="191574" y="243456"/>
                          <a:pt x="179929" y="232008"/>
                        </a:cubicBezTo>
                        <a:cubicBezTo>
                          <a:pt x="168285" y="220463"/>
                          <a:pt x="160681" y="237940"/>
                          <a:pt x="145733" y="244707"/>
                        </a:cubicBezTo>
                        <a:cubicBezTo>
                          <a:pt x="94054" y="268182"/>
                          <a:pt x="103678" y="136279"/>
                          <a:pt x="121995" y="82595"/>
                        </a:cubicBezTo>
                        <a:cubicBezTo>
                          <a:pt x="93926" y="86923"/>
                          <a:pt x="64863" y="91061"/>
                          <a:pt x="37436" y="83781"/>
                        </a:cubicBezTo>
                        <a:cubicBezTo>
                          <a:pt x="23304" y="80023"/>
                          <a:pt x="10399" y="72638"/>
                          <a:pt x="0" y="62358"/>
                        </a:cubicBezTo>
                        <a:cubicBezTo>
                          <a:pt x="36686" y="43620"/>
                          <a:pt x="75301" y="28921"/>
                          <a:pt x="115162" y="18519"/>
                        </a:cubicBezTo>
                        <a:cubicBezTo>
                          <a:pt x="115226" y="18519"/>
                          <a:pt x="115258" y="18519"/>
                          <a:pt x="115290" y="18487"/>
                        </a:cubicBezTo>
                        <a:cubicBezTo>
                          <a:pt x="126086" y="16630"/>
                          <a:pt x="136773" y="14189"/>
                          <a:pt x="147305" y="11175"/>
                        </a:cubicBezTo>
                        <a:cubicBezTo>
                          <a:pt x="184254" y="3814"/>
                          <a:pt x="221840" y="119"/>
                          <a:pt x="259515" y="143"/>
                        </a:cubicBezTo>
                        <a:cubicBezTo>
                          <a:pt x="270037" y="143"/>
                          <a:pt x="280474" y="432"/>
                          <a:pt x="290824" y="1009"/>
                        </a:cubicBezTo>
                        <a:cubicBezTo>
                          <a:pt x="290861" y="977"/>
                          <a:pt x="290916" y="977"/>
                          <a:pt x="290952" y="1009"/>
                        </a:cubicBezTo>
                        <a:cubicBezTo>
                          <a:pt x="348948" y="4102"/>
                          <a:pt x="406125" y="16075"/>
                          <a:pt x="460487" y="36510"/>
                        </a:cubicBezTo>
                        <a:cubicBezTo>
                          <a:pt x="443807" y="45714"/>
                          <a:pt x="429532" y="55431"/>
                          <a:pt x="432066" y="71049"/>
                        </a:cubicBezTo>
                        <a:cubicBezTo>
                          <a:pt x="437199" y="102734"/>
                          <a:pt x="493368" y="90066"/>
                          <a:pt x="524035" y="99656"/>
                        </a:cubicBezTo>
                        <a:cubicBezTo>
                          <a:pt x="540556" y="118320"/>
                          <a:pt x="525575" y="149717"/>
                          <a:pt x="503377" y="161005"/>
                        </a:cubicBezTo>
                        <a:close/>
                      </a:path>
                    </a:pathLst>
                  </a:custGeom>
                  <a:solidFill>
                    <a:srgbClr val="77932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" name="Google Shape;839;p39">
                    <a:extLst>
                      <a:ext uri="{FF2B5EF4-FFF2-40B4-BE49-F238E27FC236}">
                        <a16:creationId xmlns:a16="http://schemas.microsoft.com/office/drawing/2014/main" id="{E7BDCF6E-9A7F-7253-C324-EE720D5476D6}"/>
                      </a:ext>
                    </a:extLst>
                  </p:cNvPr>
                  <p:cNvSpPr/>
                  <p:nvPr/>
                </p:nvSpPr>
                <p:spPr>
                  <a:xfrm>
                    <a:off x="6827116" y="5669754"/>
                    <a:ext cx="299887" cy="1805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887" h="180546" extrusionOk="0">
                        <a:moveTo>
                          <a:pt x="225543" y="138390"/>
                        </a:moveTo>
                        <a:cubicBezTo>
                          <a:pt x="211590" y="150127"/>
                          <a:pt x="205655" y="170299"/>
                          <a:pt x="191220" y="180690"/>
                        </a:cubicBezTo>
                        <a:cubicBezTo>
                          <a:pt x="117378" y="144581"/>
                          <a:pt x="52165" y="93024"/>
                          <a:pt x="0" y="29512"/>
                        </a:cubicBezTo>
                        <a:cubicBezTo>
                          <a:pt x="6425" y="21550"/>
                          <a:pt x="14589" y="15165"/>
                          <a:pt x="23866" y="10848"/>
                        </a:cubicBezTo>
                        <a:cubicBezTo>
                          <a:pt x="64477" y="-7857"/>
                          <a:pt x="112208" y="-1716"/>
                          <a:pt x="146759" y="26659"/>
                        </a:cubicBezTo>
                        <a:cubicBezTo>
                          <a:pt x="167161" y="43912"/>
                          <a:pt x="181981" y="70049"/>
                          <a:pt x="207451" y="80760"/>
                        </a:cubicBezTo>
                        <a:cubicBezTo>
                          <a:pt x="230035" y="90253"/>
                          <a:pt x="251816" y="78900"/>
                          <a:pt x="273950" y="85731"/>
                        </a:cubicBezTo>
                        <a:cubicBezTo>
                          <a:pt x="348308" y="108693"/>
                          <a:pt x="240685" y="125626"/>
                          <a:pt x="225543" y="138390"/>
                        </a:cubicBezTo>
                        <a:close/>
                      </a:path>
                    </a:pathLst>
                  </a:custGeom>
                  <a:solidFill>
                    <a:srgbClr val="77932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8" name="Google Shape;840;p39">
              <a:extLst>
                <a:ext uri="{FF2B5EF4-FFF2-40B4-BE49-F238E27FC236}">
                  <a16:creationId xmlns:a16="http://schemas.microsoft.com/office/drawing/2014/main" id="{4E317FE6-49D5-F6A7-763D-6F3468144587}"/>
                </a:ext>
              </a:extLst>
            </p:cNvPr>
            <p:cNvSpPr/>
            <p:nvPr/>
          </p:nvSpPr>
          <p:spPr>
            <a:xfrm>
              <a:off x="3266423" y="1263196"/>
              <a:ext cx="1191961" cy="478155"/>
            </a:xfrm>
            <a:custGeom>
              <a:avLst/>
              <a:gdLst/>
              <a:ahLst/>
              <a:cxnLst/>
              <a:rect l="l" t="t" r="r" b="b"/>
              <a:pathLst>
                <a:path w="399317" h="160186" extrusionOk="0">
                  <a:moveTo>
                    <a:pt x="398890" y="158157"/>
                  </a:moveTo>
                  <a:cubicBezTo>
                    <a:pt x="402898" y="123767"/>
                    <a:pt x="378262" y="92640"/>
                    <a:pt x="343862" y="88633"/>
                  </a:cubicBezTo>
                  <a:cubicBezTo>
                    <a:pt x="328102" y="86797"/>
                    <a:pt x="312232" y="91002"/>
                    <a:pt x="299450" y="100401"/>
                  </a:cubicBezTo>
                  <a:cubicBezTo>
                    <a:pt x="312624" y="57233"/>
                    <a:pt x="279532" y="6226"/>
                    <a:pt x="234733" y="650"/>
                  </a:cubicBezTo>
                  <a:cubicBezTo>
                    <a:pt x="189934" y="-4927"/>
                    <a:pt x="145340" y="36410"/>
                    <a:pt x="147525" y="81490"/>
                  </a:cubicBezTo>
                  <a:cubicBezTo>
                    <a:pt x="142562" y="74984"/>
                    <a:pt x="137600" y="68478"/>
                    <a:pt x="132636" y="61971"/>
                  </a:cubicBezTo>
                  <a:cubicBezTo>
                    <a:pt x="106089" y="52394"/>
                    <a:pt x="73216" y="72006"/>
                    <a:pt x="69041" y="99909"/>
                  </a:cubicBezTo>
                  <a:cubicBezTo>
                    <a:pt x="46677" y="84371"/>
                    <a:pt x="-6067" y="88954"/>
                    <a:pt x="574" y="124749"/>
                  </a:cubicBezTo>
                  <a:cubicBezTo>
                    <a:pt x="7301" y="161014"/>
                    <a:pt x="74766" y="157840"/>
                    <a:pt x="98950" y="157906"/>
                  </a:cubicBezTo>
                  <a:cubicBezTo>
                    <a:pt x="124153" y="157974"/>
                    <a:pt x="398307" y="163155"/>
                    <a:pt x="398890" y="1581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841;p39">
              <a:extLst>
                <a:ext uri="{FF2B5EF4-FFF2-40B4-BE49-F238E27FC236}">
                  <a16:creationId xmlns:a16="http://schemas.microsoft.com/office/drawing/2014/main" id="{9893CAFD-DDBD-B9F5-98A2-700E13574442}"/>
                </a:ext>
              </a:extLst>
            </p:cNvPr>
            <p:cNvSpPr/>
            <p:nvPr/>
          </p:nvSpPr>
          <p:spPr>
            <a:xfrm>
              <a:off x="1475975" y="3549197"/>
              <a:ext cx="1520884" cy="610102"/>
            </a:xfrm>
            <a:custGeom>
              <a:avLst/>
              <a:gdLst/>
              <a:ahLst/>
              <a:cxnLst/>
              <a:rect l="l" t="t" r="r" b="b"/>
              <a:pathLst>
                <a:path w="623313" h="250042" extrusionOk="0">
                  <a:moveTo>
                    <a:pt x="622647" y="246794"/>
                  </a:moveTo>
                  <a:cubicBezTo>
                    <a:pt x="628903" y="193113"/>
                    <a:pt x="590446" y="144526"/>
                    <a:pt x="536751" y="138271"/>
                  </a:cubicBezTo>
                  <a:cubicBezTo>
                    <a:pt x="512151" y="135406"/>
                    <a:pt x="487378" y="141970"/>
                    <a:pt x="467427" y="156640"/>
                  </a:cubicBezTo>
                  <a:cubicBezTo>
                    <a:pt x="487991" y="89257"/>
                    <a:pt x="436335" y="9638"/>
                    <a:pt x="366407" y="934"/>
                  </a:cubicBezTo>
                  <a:cubicBezTo>
                    <a:pt x="296477" y="-7770"/>
                    <a:pt x="226870" y="56755"/>
                    <a:pt x="230279" y="127123"/>
                  </a:cubicBezTo>
                  <a:cubicBezTo>
                    <a:pt x="222533" y="116966"/>
                    <a:pt x="214786" y="106810"/>
                    <a:pt x="207038" y="96654"/>
                  </a:cubicBezTo>
                  <a:cubicBezTo>
                    <a:pt x="165600" y="81705"/>
                    <a:pt x="114287" y="112317"/>
                    <a:pt x="107769" y="155873"/>
                  </a:cubicBezTo>
                  <a:cubicBezTo>
                    <a:pt x="72861" y="131619"/>
                    <a:pt x="-9470" y="138772"/>
                    <a:pt x="895" y="194646"/>
                  </a:cubicBezTo>
                  <a:cubicBezTo>
                    <a:pt x="11397" y="251255"/>
                    <a:pt x="116706" y="246301"/>
                    <a:pt x="154456" y="246403"/>
                  </a:cubicBezTo>
                  <a:cubicBezTo>
                    <a:pt x="193797" y="246509"/>
                    <a:pt x="621737" y="254596"/>
                    <a:pt x="622647" y="2467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526587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Encode Sans Black"/>
                <a:ea typeface="Encode Sans Black"/>
                <a:cs typeface="Encode Sans Black"/>
                <a:sym typeface="Encode Sans Black"/>
              </a:rPr>
              <a:t>ACTIVIDADES </a:t>
            </a:r>
            <a:r>
              <a:rPr lang="en" sz="28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SIGUIENTES</a:t>
            </a:r>
            <a:endParaRPr sz="2800"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 flipH="1">
            <a:off x="3301138" y="1299600"/>
            <a:ext cx="4239691" cy="31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Revisión de resultados contra medios de verificación informados.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Implementar las entrevistas OSC propuestas. (Solo planificada FARN)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Profundizar resultados con entrevistas a Organos Garantes: Paraguay y Colombia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1600" dirty="0"/>
              <a:t>Elaboración informe final (General y secciones por país)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013727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subTitle" idx="1"/>
          </p:nvPr>
        </p:nvSpPr>
        <p:spPr>
          <a:xfrm>
            <a:off x="722374" y="2301605"/>
            <a:ext cx="8041616" cy="15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/>
              <a:t>Realizar un diagnóstico del </a:t>
            </a:r>
            <a:r>
              <a:rPr lang="es-ES" sz="1600" u="sng" dirty="0"/>
              <a:t>estado de la regulación, la implementación y las buenas prácticas respecto del derecho de acceso a la información ambiental </a:t>
            </a:r>
            <a:r>
              <a:rPr lang="es-ES" sz="1600" dirty="0"/>
              <a:t>en el marco de las </a:t>
            </a:r>
            <a:r>
              <a:rPr lang="es-ES" sz="1600" b="1" dirty="0"/>
              <a:t>obligaciones que se contemplan en el Acuerdo de Escazú </a:t>
            </a:r>
            <a:r>
              <a:rPr lang="es-ES" sz="1600" dirty="0"/>
              <a:t>en los países miembros de la RTA, identificando </a:t>
            </a:r>
            <a:r>
              <a:rPr lang="es-ES" sz="1600" u="sng" dirty="0"/>
              <a:t>brechas y oportunidades para su implementación. </a:t>
            </a:r>
            <a:endParaRPr sz="1600" u="sng" dirty="0"/>
          </a:p>
        </p:txBody>
      </p:sp>
      <p:sp>
        <p:nvSpPr>
          <p:cNvPr id="310" name="Google Shape;310;p39"/>
          <p:cNvSpPr txBox="1">
            <a:spLocks noGrp="1"/>
          </p:cNvSpPr>
          <p:nvPr>
            <p:ph type="title"/>
          </p:nvPr>
        </p:nvSpPr>
        <p:spPr>
          <a:xfrm>
            <a:off x="722375" y="1371200"/>
            <a:ext cx="4694100" cy="8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ctrTitle"/>
          </p:nvPr>
        </p:nvSpPr>
        <p:spPr>
          <a:xfrm>
            <a:off x="722374" y="1700825"/>
            <a:ext cx="7970364" cy="227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dirty="0">
                <a:latin typeface="Encode Sans Black"/>
                <a:ea typeface="Encode Sans Black"/>
                <a:cs typeface="Encode Sans Black"/>
                <a:sym typeface="Encode Sans Black"/>
              </a:rPr>
              <a:t>Diagnóstico sobre el estado de la regulación, la implementación y las buenas prácticas respecto del derecho de acceso a la información ambiental </a:t>
            </a:r>
            <a:br>
              <a:rPr lang="es-ES" sz="2400" b="0" dirty="0">
                <a:latin typeface="Encode Sans Black"/>
                <a:ea typeface="Encode Sans Black"/>
                <a:cs typeface="Encode Sans Black"/>
                <a:sym typeface="Encode Sans Black"/>
              </a:rPr>
            </a:br>
            <a:r>
              <a:rPr lang="en" sz="1800" b="0" i="1" dirty="0">
                <a:solidFill>
                  <a:schemeClr val="dk1"/>
                </a:solidFill>
                <a:latin typeface="Encode Sans Medium"/>
                <a:sym typeface="Encode Sans Medium"/>
              </a:rPr>
              <a:t>RESULTADOS PRELIMINARES DEL ESTUDIO</a:t>
            </a:r>
            <a:endParaRPr sz="2400" i="1"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294" name="Google Shape;294;p37"/>
          <p:cNvSpPr txBox="1">
            <a:spLocks noGrp="1"/>
          </p:cNvSpPr>
          <p:nvPr>
            <p:ph type="subTitle" idx="1"/>
          </p:nvPr>
        </p:nvSpPr>
        <p:spPr>
          <a:xfrm>
            <a:off x="722374" y="3746075"/>
            <a:ext cx="420420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María José Méndez / Raúl Ferrada.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07 de Mayo 2024</a:t>
            </a:r>
            <a:endParaRPr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470922-73FE-727C-44C9-26A89D7AF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574" y="414165"/>
            <a:ext cx="1840675" cy="5197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4D77FC-BBBB-70A8-3B76-9EDB440A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19" b="23805"/>
          <a:stretch/>
        </p:blipFill>
        <p:spPr>
          <a:xfrm>
            <a:off x="6887689" y="366836"/>
            <a:ext cx="1670327" cy="6144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AE1306-3F64-1A75-A402-6900541AB1BB}"/>
              </a:ext>
            </a:extLst>
          </p:cNvPr>
          <p:cNvSpPr txBox="1"/>
          <p:nvPr/>
        </p:nvSpPr>
        <p:spPr>
          <a:xfrm>
            <a:off x="722374" y="1193364"/>
            <a:ext cx="5737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4000" dirty="0">
                <a:solidFill>
                  <a:schemeClr val="tx1"/>
                </a:solidFill>
                <a:latin typeface="Encode Sans Black"/>
                <a:sym typeface="Encode Sans Black"/>
              </a:rPr>
              <a:t>GRACIAS!</a:t>
            </a:r>
            <a:endParaRPr lang="es-CL" sz="4000" dirty="0">
              <a:solidFill>
                <a:schemeClr val="tx1"/>
              </a:solidFill>
              <a:latin typeface="Encode Sans Black"/>
              <a:sym typeface="Encode Sans Black"/>
            </a:endParaRPr>
          </a:p>
        </p:txBody>
      </p:sp>
    </p:spTree>
    <p:extLst>
      <p:ext uri="{BB962C8B-B14F-4D97-AF65-F5344CB8AC3E}">
        <p14:creationId xmlns:p14="http://schemas.microsoft.com/office/powerpoint/2010/main" val="163390535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/>
          <p:nvPr/>
        </p:nvSpPr>
        <p:spPr>
          <a:xfrm flipH="1">
            <a:off x="827635" y="615308"/>
            <a:ext cx="1313100" cy="131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2"/>
          <p:cNvSpPr txBox="1">
            <a:spLocks noGrp="1"/>
          </p:cNvSpPr>
          <p:nvPr>
            <p:ph type="title"/>
          </p:nvPr>
        </p:nvSpPr>
        <p:spPr>
          <a:xfrm>
            <a:off x="722374" y="2281775"/>
            <a:ext cx="6181345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METODOLOGIA</a:t>
            </a:r>
            <a:endParaRPr dirty="0"/>
          </a:p>
        </p:txBody>
      </p:sp>
      <p:sp>
        <p:nvSpPr>
          <p:cNvPr id="351" name="Google Shape;351;p42"/>
          <p:cNvSpPr txBox="1">
            <a:spLocks noGrp="1"/>
          </p:cNvSpPr>
          <p:nvPr>
            <p:ph type="title" idx="2"/>
          </p:nvPr>
        </p:nvSpPr>
        <p:spPr>
          <a:xfrm>
            <a:off x="827628" y="80850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52" name="Google Shape;352;p42"/>
          <p:cNvSpPr txBox="1">
            <a:spLocks noGrp="1"/>
          </p:cNvSpPr>
          <p:nvPr>
            <p:ph type="subTitle" idx="1"/>
          </p:nvPr>
        </p:nvSpPr>
        <p:spPr>
          <a:xfrm>
            <a:off x="722374" y="3965375"/>
            <a:ext cx="4672585" cy="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Actividades, Participantes, Recursos y Plazos</a:t>
            </a:r>
            <a:endParaRPr dirty="0"/>
          </a:p>
        </p:txBody>
      </p:sp>
      <p:grpSp>
        <p:nvGrpSpPr>
          <p:cNvPr id="4" name="Google Shape;683;p37">
            <a:extLst>
              <a:ext uri="{FF2B5EF4-FFF2-40B4-BE49-F238E27FC236}">
                <a16:creationId xmlns:a16="http://schemas.microsoft.com/office/drawing/2014/main" id="{34C6CC0C-B292-C8D1-F2F9-EAB54A95DA86}"/>
              </a:ext>
            </a:extLst>
          </p:cNvPr>
          <p:cNvGrpSpPr/>
          <p:nvPr/>
        </p:nvGrpSpPr>
        <p:grpSpPr>
          <a:xfrm flipH="1">
            <a:off x="6268967" y="1681210"/>
            <a:ext cx="2352329" cy="3462290"/>
            <a:chOff x="1766474" y="2607794"/>
            <a:chExt cx="2701963" cy="3976901"/>
          </a:xfrm>
        </p:grpSpPr>
        <p:grpSp>
          <p:nvGrpSpPr>
            <p:cNvPr id="5" name="Google Shape;684;p37">
              <a:extLst>
                <a:ext uri="{FF2B5EF4-FFF2-40B4-BE49-F238E27FC236}">
                  <a16:creationId xmlns:a16="http://schemas.microsoft.com/office/drawing/2014/main" id="{A33D3B28-DD9D-4FDC-1131-5B63DAFACC4A}"/>
                </a:ext>
              </a:extLst>
            </p:cNvPr>
            <p:cNvGrpSpPr/>
            <p:nvPr/>
          </p:nvGrpSpPr>
          <p:grpSpPr>
            <a:xfrm>
              <a:off x="1766474" y="4086919"/>
              <a:ext cx="2134325" cy="2497776"/>
              <a:chOff x="1766474" y="4086919"/>
              <a:chExt cx="2134325" cy="2497776"/>
            </a:xfrm>
          </p:grpSpPr>
          <p:sp>
            <p:nvSpPr>
              <p:cNvPr id="364" name="Google Shape;685;p37">
                <a:extLst>
                  <a:ext uri="{FF2B5EF4-FFF2-40B4-BE49-F238E27FC236}">
                    <a16:creationId xmlns:a16="http://schemas.microsoft.com/office/drawing/2014/main" id="{0CA5A77F-70BE-0205-A71E-8EE58A13F135}"/>
                  </a:ext>
                </a:extLst>
              </p:cNvPr>
              <p:cNvSpPr/>
              <p:nvPr/>
            </p:nvSpPr>
            <p:spPr>
              <a:xfrm>
                <a:off x="3264712" y="4573858"/>
                <a:ext cx="636087" cy="694066"/>
              </a:xfrm>
              <a:custGeom>
                <a:avLst/>
                <a:gdLst/>
                <a:ahLst/>
                <a:cxnLst/>
                <a:rect l="l" t="t" r="r" b="b"/>
                <a:pathLst>
                  <a:path w="636087" h="694066" extrusionOk="0">
                    <a:moveTo>
                      <a:pt x="240730" y="143"/>
                    </a:moveTo>
                    <a:cubicBezTo>
                      <a:pt x="240730" y="143"/>
                      <a:pt x="547339" y="237970"/>
                      <a:pt x="636087" y="694209"/>
                    </a:cubicBezTo>
                    <a:lnTo>
                      <a:pt x="0" y="684829"/>
                    </a:lnTo>
                    <a:close/>
                  </a:path>
                </a:pathLst>
              </a:custGeom>
              <a:solidFill>
                <a:srgbClr val="DE7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686;p37">
                <a:extLst>
                  <a:ext uri="{FF2B5EF4-FFF2-40B4-BE49-F238E27FC236}">
                    <a16:creationId xmlns:a16="http://schemas.microsoft.com/office/drawing/2014/main" id="{DCAAEEB3-CFCA-E968-E5A2-797136E360A5}"/>
                  </a:ext>
                </a:extLst>
              </p:cNvPr>
              <p:cNvSpPr/>
              <p:nvPr/>
            </p:nvSpPr>
            <p:spPr>
              <a:xfrm>
                <a:off x="2014518" y="4086919"/>
                <a:ext cx="1578668" cy="2497776"/>
              </a:xfrm>
              <a:custGeom>
                <a:avLst/>
                <a:gdLst/>
                <a:ahLst/>
                <a:cxnLst/>
                <a:rect l="l" t="t" r="r" b="b"/>
                <a:pathLst>
                  <a:path w="1578668" h="2497776" extrusionOk="0">
                    <a:moveTo>
                      <a:pt x="1578669" y="2497920"/>
                    </a:moveTo>
                    <a:lnTo>
                      <a:pt x="8849" y="2497920"/>
                    </a:lnTo>
                    <a:lnTo>
                      <a:pt x="4153" y="2356845"/>
                    </a:lnTo>
                    <a:lnTo>
                      <a:pt x="39" y="2234161"/>
                    </a:lnTo>
                    <a:cubicBezTo>
                      <a:pt x="-349" y="2071162"/>
                      <a:pt x="2120" y="1896549"/>
                      <a:pt x="9285" y="1720145"/>
                    </a:cubicBezTo>
                    <a:lnTo>
                      <a:pt x="9285" y="1719854"/>
                    </a:lnTo>
                    <a:cubicBezTo>
                      <a:pt x="10592" y="1687961"/>
                      <a:pt x="12044" y="1656020"/>
                      <a:pt x="13642" y="1624030"/>
                    </a:cubicBezTo>
                    <a:cubicBezTo>
                      <a:pt x="17417" y="1548870"/>
                      <a:pt x="22113" y="1473759"/>
                      <a:pt x="27874" y="1399374"/>
                    </a:cubicBezTo>
                    <a:cubicBezTo>
                      <a:pt x="29471" y="1377983"/>
                      <a:pt x="31198" y="1356673"/>
                      <a:pt x="33054" y="1335443"/>
                    </a:cubicBezTo>
                    <a:lnTo>
                      <a:pt x="33102" y="1335153"/>
                    </a:lnTo>
                    <a:cubicBezTo>
                      <a:pt x="35861" y="1302098"/>
                      <a:pt x="39008" y="1269285"/>
                      <a:pt x="42300" y="1236618"/>
                    </a:cubicBezTo>
                    <a:cubicBezTo>
                      <a:pt x="82335" y="840350"/>
                      <a:pt x="156449" y="482073"/>
                      <a:pt x="287978" y="281228"/>
                    </a:cubicBezTo>
                    <a:cubicBezTo>
                      <a:pt x="308123" y="249726"/>
                      <a:pt x="331804" y="220628"/>
                      <a:pt x="358559" y="194502"/>
                    </a:cubicBezTo>
                    <a:cubicBezTo>
                      <a:pt x="362092" y="191550"/>
                      <a:pt x="365385" y="188743"/>
                      <a:pt x="368385" y="186227"/>
                    </a:cubicBezTo>
                    <a:cubicBezTo>
                      <a:pt x="375792" y="179983"/>
                      <a:pt x="381682" y="175047"/>
                      <a:pt x="386056" y="171417"/>
                    </a:cubicBezTo>
                    <a:cubicBezTo>
                      <a:pt x="389831" y="168223"/>
                      <a:pt x="392445" y="166094"/>
                      <a:pt x="393800" y="164932"/>
                    </a:cubicBezTo>
                    <a:lnTo>
                      <a:pt x="394527" y="164400"/>
                    </a:lnTo>
                    <a:lnTo>
                      <a:pt x="394817" y="164109"/>
                    </a:lnTo>
                    <a:lnTo>
                      <a:pt x="394817" y="163964"/>
                    </a:lnTo>
                    <a:cubicBezTo>
                      <a:pt x="403439" y="157765"/>
                      <a:pt x="412374" y="152015"/>
                      <a:pt x="421588" y="146735"/>
                    </a:cubicBezTo>
                    <a:cubicBezTo>
                      <a:pt x="425364" y="144558"/>
                      <a:pt x="429188" y="142476"/>
                      <a:pt x="433061" y="140541"/>
                    </a:cubicBezTo>
                    <a:cubicBezTo>
                      <a:pt x="476203" y="117997"/>
                      <a:pt x="525021" y="108623"/>
                      <a:pt x="573448" y="113584"/>
                    </a:cubicBezTo>
                    <a:lnTo>
                      <a:pt x="596926" y="95968"/>
                    </a:lnTo>
                    <a:lnTo>
                      <a:pt x="657438" y="50572"/>
                    </a:lnTo>
                    <a:lnTo>
                      <a:pt x="724727" y="143"/>
                    </a:lnTo>
                    <a:lnTo>
                      <a:pt x="955785" y="230170"/>
                    </a:lnTo>
                    <a:lnTo>
                      <a:pt x="1107694" y="381360"/>
                    </a:lnTo>
                    <a:lnTo>
                      <a:pt x="1117715" y="166094"/>
                    </a:lnTo>
                    <a:cubicBezTo>
                      <a:pt x="1117715" y="166094"/>
                      <a:pt x="1120669" y="169433"/>
                      <a:pt x="1125606" y="175096"/>
                    </a:cubicBezTo>
                    <a:cubicBezTo>
                      <a:pt x="1134610" y="185307"/>
                      <a:pt x="1150197" y="203068"/>
                      <a:pt x="1166996" y="222185"/>
                    </a:cubicBezTo>
                    <a:cubicBezTo>
                      <a:pt x="1200544" y="260224"/>
                      <a:pt x="1239029" y="303636"/>
                      <a:pt x="1240191" y="303926"/>
                    </a:cubicBezTo>
                    <a:cubicBezTo>
                      <a:pt x="1240675" y="304071"/>
                      <a:pt x="1247549" y="308911"/>
                      <a:pt x="1258780" y="317041"/>
                    </a:cubicBezTo>
                    <a:cubicBezTo>
                      <a:pt x="1279209" y="331754"/>
                      <a:pt x="1314112" y="357259"/>
                      <a:pt x="1350710" y="384070"/>
                    </a:cubicBezTo>
                    <a:cubicBezTo>
                      <a:pt x="1371719" y="399509"/>
                      <a:pt x="1393358" y="415334"/>
                      <a:pt x="1413109" y="429853"/>
                    </a:cubicBezTo>
                    <a:cubicBezTo>
                      <a:pt x="1433199" y="444614"/>
                      <a:pt x="1451353" y="457971"/>
                      <a:pt x="1465053" y="468038"/>
                    </a:cubicBezTo>
                    <a:cubicBezTo>
                      <a:pt x="1480253" y="479217"/>
                      <a:pt x="1489983" y="486380"/>
                      <a:pt x="1490904" y="487106"/>
                    </a:cubicBezTo>
                    <a:lnTo>
                      <a:pt x="1490952" y="487106"/>
                    </a:lnTo>
                    <a:lnTo>
                      <a:pt x="1490952" y="487154"/>
                    </a:lnTo>
                    <a:cubicBezTo>
                      <a:pt x="1493275" y="549972"/>
                      <a:pt x="1495599" y="616372"/>
                      <a:pt x="1498116" y="686740"/>
                    </a:cubicBezTo>
                    <a:cubicBezTo>
                      <a:pt x="1502376" y="805456"/>
                      <a:pt x="1507023" y="935497"/>
                      <a:pt x="1512494" y="1078653"/>
                    </a:cubicBezTo>
                    <a:cubicBezTo>
                      <a:pt x="1513704" y="1110352"/>
                      <a:pt x="1514946" y="1142697"/>
                      <a:pt x="1516221" y="1175687"/>
                    </a:cubicBezTo>
                    <a:cubicBezTo>
                      <a:pt x="1516705" y="1187689"/>
                      <a:pt x="1517189" y="1199740"/>
                      <a:pt x="1517674" y="1211936"/>
                    </a:cubicBezTo>
                    <a:cubicBezTo>
                      <a:pt x="1525758" y="1416458"/>
                      <a:pt x="1535537" y="1645953"/>
                      <a:pt x="1548026" y="1904921"/>
                    </a:cubicBezTo>
                    <a:cubicBezTo>
                      <a:pt x="1548317" y="1911068"/>
                      <a:pt x="1548607" y="1917262"/>
                      <a:pt x="1548898" y="1923505"/>
                    </a:cubicBezTo>
                    <a:cubicBezTo>
                      <a:pt x="1549527" y="1935992"/>
                      <a:pt x="1550108" y="1948575"/>
                      <a:pt x="1550737" y="1961254"/>
                    </a:cubicBezTo>
                    <a:cubicBezTo>
                      <a:pt x="1552286" y="1993051"/>
                      <a:pt x="1553884" y="2025267"/>
                      <a:pt x="1555530" y="2057902"/>
                    </a:cubicBezTo>
                    <a:cubicBezTo>
                      <a:pt x="1555869" y="2065403"/>
                      <a:pt x="1556256" y="2072904"/>
                      <a:pt x="1556643" y="2080454"/>
                    </a:cubicBezTo>
                    <a:cubicBezTo>
                      <a:pt x="1559257" y="2132529"/>
                      <a:pt x="1561984" y="2185732"/>
                      <a:pt x="1564825" y="2240065"/>
                    </a:cubicBezTo>
                    <a:cubicBezTo>
                      <a:pt x="1565308" y="2249841"/>
                      <a:pt x="1565841" y="2259617"/>
                      <a:pt x="1566325" y="2269490"/>
                    </a:cubicBezTo>
                    <a:cubicBezTo>
                      <a:pt x="1568794" y="2315999"/>
                      <a:pt x="1571327" y="2363347"/>
                      <a:pt x="1573925" y="2411533"/>
                    </a:cubicBezTo>
                    <a:cubicBezTo>
                      <a:pt x="1574458" y="2421406"/>
                      <a:pt x="1574990" y="2431278"/>
                      <a:pt x="1575571" y="2441248"/>
                    </a:cubicBezTo>
                    <a:cubicBezTo>
                      <a:pt x="1576588" y="2459978"/>
                      <a:pt x="1577620" y="2478868"/>
                      <a:pt x="1578669" y="2497920"/>
                    </a:cubicBezTo>
                    <a:close/>
                  </a:path>
                </a:pathLst>
              </a:custGeom>
              <a:solidFill>
                <a:srgbClr val="DE7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687;p37">
                <a:extLst>
                  <a:ext uri="{FF2B5EF4-FFF2-40B4-BE49-F238E27FC236}">
                    <a16:creationId xmlns:a16="http://schemas.microsoft.com/office/drawing/2014/main" id="{6999ECC0-3019-31A6-4B49-F7E7D42A8867}"/>
                  </a:ext>
                </a:extLst>
              </p:cNvPr>
              <p:cNvSpPr/>
              <p:nvPr/>
            </p:nvSpPr>
            <p:spPr>
              <a:xfrm>
                <a:off x="2611453" y="4086928"/>
                <a:ext cx="661837" cy="521389"/>
              </a:xfrm>
              <a:custGeom>
                <a:avLst/>
                <a:gdLst/>
                <a:ahLst/>
                <a:cxnLst/>
                <a:rect l="l" t="t" r="r" b="b"/>
                <a:pathLst>
                  <a:path w="661837" h="521389" extrusionOk="0">
                    <a:moveTo>
                      <a:pt x="661837" y="317009"/>
                    </a:moveTo>
                    <a:cubicBezTo>
                      <a:pt x="634276" y="414888"/>
                      <a:pt x="566723" y="549305"/>
                      <a:pt x="405920" y="516492"/>
                    </a:cubicBezTo>
                    <a:cubicBezTo>
                      <a:pt x="183011" y="471019"/>
                      <a:pt x="28166" y="156993"/>
                      <a:pt x="0" y="95976"/>
                    </a:cubicBezTo>
                    <a:lnTo>
                      <a:pt x="127796" y="143"/>
                    </a:lnTo>
                    <a:lnTo>
                      <a:pt x="358852" y="230159"/>
                    </a:lnTo>
                    <a:lnTo>
                      <a:pt x="510763" y="381331"/>
                    </a:lnTo>
                    <a:lnTo>
                      <a:pt x="520773" y="166070"/>
                    </a:lnTo>
                    <a:cubicBezTo>
                      <a:pt x="520773" y="166070"/>
                      <a:pt x="641166" y="303418"/>
                      <a:pt x="643261" y="303930"/>
                    </a:cubicBezTo>
                    <a:cubicBezTo>
                      <a:pt x="643727" y="304069"/>
                      <a:pt x="650617" y="308910"/>
                      <a:pt x="661837" y="3170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688;p37">
                <a:extLst>
                  <a:ext uri="{FF2B5EF4-FFF2-40B4-BE49-F238E27FC236}">
                    <a16:creationId xmlns:a16="http://schemas.microsoft.com/office/drawing/2014/main" id="{2347E8B4-10E6-6FDA-5BDB-7ADA78F3C133}"/>
                  </a:ext>
                </a:extLst>
              </p:cNvPr>
              <p:cNvSpPr/>
              <p:nvPr/>
            </p:nvSpPr>
            <p:spPr>
              <a:xfrm>
                <a:off x="1766474" y="4256304"/>
                <a:ext cx="840389" cy="1242615"/>
              </a:xfrm>
              <a:custGeom>
                <a:avLst/>
                <a:gdLst/>
                <a:ahLst/>
                <a:cxnLst/>
                <a:rect l="l" t="t" r="r" b="b"/>
                <a:pathLst>
                  <a:path w="840389" h="1242615" extrusionOk="0">
                    <a:moveTo>
                      <a:pt x="189383" y="425215"/>
                    </a:moveTo>
                    <a:cubicBezTo>
                      <a:pt x="261269" y="285414"/>
                      <a:pt x="581408" y="-145155"/>
                      <a:pt x="773040" y="50094"/>
                    </a:cubicBezTo>
                    <a:lnTo>
                      <a:pt x="840389" y="1203835"/>
                    </a:lnTo>
                    <a:lnTo>
                      <a:pt x="0" y="1242759"/>
                    </a:lnTo>
                    <a:cubicBezTo>
                      <a:pt x="0" y="1242759"/>
                      <a:pt x="14157" y="765993"/>
                      <a:pt x="189383" y="425215"/>
                    </a:cubicBezTo>
                    <a:close/>
                  </a:path>
                </a:pathLst>
              </a:custGeom>
              <a:solidFill>
                <a:srgbClr val="DE71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689;p37">
                <a:extLst>
                  <a:ext uri="{FF2B5EF4-FFF2-40B4-BE49-F238E27FC236}">
                    <a16:creationId xmlns:a16="http://schemas.microsoft.com/office/drawing/2014/main" id="{74B44945-1B81-08E9-578F-FBF68FAC2DCF}"/>
                  </a:ext>
                </a:extLst>
              </p:cNvPr>
              <p:cNvSpPr/>
              <p:nvPr/>
            </p:nvSpPr>
            <p:spPr>
              <a:xfrm>
                <a:off x="2017509" y="4206022"/>
                <a:ext cx="1657973" cy="2378673"/>
              </a:xfrm>
              <a:custGeom>
                <a:avLst/>
                <a:gdLst/>
                <a:ahLst/>
                <a:cxnLst/>
                <a:rect l="l" t="t" r="r" b="b"/>
                <a:pathLst>
                  <a:path w="1657973" h="2378673" extrusionOk="0">
                    <a:moveTo>
                      <a:pt x="1657974" y="2378817"/>
                    </a:moveTo>
                    <a:lnTo>
                      <a:pt x="0" y="2378817"/>
                    </a:lnTo>
                    <a:lnTo>
                      <a:pt x="1161" y="2237742"/>
                    </a:lnTo>
                    <a:lnTo>
                      <a:pt x="6293" y="1601042"/>
                    </a:lnTo>
                    <a:lnTo>
                      <a:pt x="6293" y="1600751"/>
                    </a:lnTo>
                    <a:lnTo>
                      <a:pt x="24931" y="1587104"/>
                    </a:lnTo>
                    <a:lnTo>
                      <a:pt x="131287" y="1509379"/>
                    </a:lnTo>
                    <a:lnTo>
                      <a:pt x="317615" y="1373192"/>
                    </a:lnTo>
                    <a:lnTo>
                      <a:pt x="398313" y="1314197"/>
                    </a:lnTo>
                    <a:lnTo>
                      <a:pt x="473105" y="1259510"/>
                    </a:lnTo>
                    <a:lnTo>
                      <a:pt x="564309" y="1192868"/>
                    </a:lnTo>
                    <a:lnTo>
                      <a:pt x="365394" y="67124"/>
                    </a:lnTo>
                    <a:lnTo>
                      <a:pt x="363410" y="56089"/>
                    </a:lnTo>
                    <a:lnTo>
                      <a:pt x="361811" y="46991"/>
                    </a:lnTo>
                    <a:lnTo>
                      <a:pt x="430069" y="21438"/>
                    </a:lnTo>
                    <a:lnTo>
                      <a:pt x="487048" y="143"/>
                    </a:lnTo>
                    <a:lnTo>
                      <a:pt x="814198" y="747720"/>
                    </a:lnTo>
                    <a:cubicBezTo>
                      <a:pt x="814198" y="747720"/>
                      <a:pt x="903126" y="753624"/>
                      <a:pt x="1021341" y="759480"/>
                    </a:cubicBezTo>
                    <a:lnTo>
                      <a:pt x="1021681" y="759480"/>
                    </a:lnTo>
                    <a:cubicBezTo>
                      <a:pt x="1036881" y="760206"/>
                      <a:pt x="1052517" y="760980"/>
                      <a:pt x="1068541" y="761706"/>
                    </a:cubicBezTo>
                    <a:cubicBezTo>
                      <a:pt x="1136266" y="764803"/>
                      <a:pt x="1210381" y="767659"/>
                      <a:pt x="1281300" y="769304"/>
                    </a:cubicBezTo>
                    <a:lnTo>
                      <a:pt x="1290837" y="697000"/>
                    </a:lnTo>
                    <a:lnTo>
                      <a:pt x="1302795" y="606064"/>
                    </a:lnTo>
                    <a:lnTo>
                      <a:pt x="1341474" y="312202"/>
                    </a:lnTo>
                    <a:lnTo>
                      <a:pt x="1347718" y="264967"/>
                    </a:lnTo>
                    <a:lnTo>
                      <a:pt x="1348202" y="261241"/>
                    </a:lnTo>
                    <a:lnTo>
                      <a:pt x="1415007" y="309830"/>
                    </a:lnTo>
                    <a:lnTo>
                      <a:pt x="1461867" y="343950"/>
                    </a:lnTo>
                    <a:lnTo>
                      <a:pt x="1462061" y="348935"/>
                    </a:lnTo>
                    <a:lnTo>
                      <a:pt x="1465208" y="432563"/>
                    </a:lnTo>
                    <a:lnTo>
                      <a:pt x="1470436" y="570009"/>
                    </a:lnTo>
                    <a:lnTo>
                      <a:pt x="1485201" y="960663"/>
                    </a:lnTo>
                    <a:cubicBezTo>
                      <a:pt x="1493672" y="960373"/>
                      <a:pt x="1501757" y="959985"/>
                      <a:pt x="1509502" y="959550"/>
                    </a:cubicBezTo>
                    <a:cubicBezTo>
                      <a:pt x="1528527" y="958533"/>
                      <a:pt x="1545373" y="957082"/>
                      <a:pt x="1559365" y="955243"/>
                    </a:cubicBezTo>
                    <a:lnTo>
                      <a:pt x="1566432" y="1057359"/>
                    </a:lnTo>
                    <a:lnTo>
                      <a:pt x="1570160" y="1110740"/>
                    </a:lnTo>
                    <a:lnTo>
                      <a:pt x="1613534" y="1737277"/>
                    </a:lnTo>
                    <a:lnTo>
                      <a:pt x="1618859" y="1814179"/>
                    </a:lnTo>
                    <a:lnTo>
                      <a:pt x="1619925" y="1829762"/>
                    </a:lnTo>
                    <a:lnTo>
                      <a:pt x="1625636" y="1912132"/>
                    </a:lnTo>
                    <a:lnTo>
                      <a:pt x="1633866" y="2030655"/>
                    </a:lnTo>
                    <a:lnTo>
                      <a:pt x="1649648" y="2258359"/>
                    </a:lnTo>
                    <a:lnTo>
                      <a:pt x="1651729" y="2288461"/>
                    </a:lnTo>
                    <a:close/>
                  </a:path>
                </a:pathLst>
              </a:custGeom>
              <a:solidFill>
                <a:srgbClr val="381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oogle Shape;690;p37">
              <a:extLst>
                <a:ext uri="{FF2B5EF4-FFF2-40B4-BE49-F238E27FC236}">
                  <a16:creationId xmlns:a16="http://schemas.microsoft.com/office/drawing/2014/main" id="{24D7D068-E631-8459-4399-6B81743CE734}"/>
                </a:ext>
              </a:extLst>
            </p:cNvPr>
            <p:cNvGrpSpPr/>
            <p:nvPr/>
          </p:nvGrpSpPr>
          <p:grpSpPr>
            <a:xfrm>
              <a:off x="2539514" y="2607794"/>
              <a:ext cx="1298756" cy="1871302"/>
              <a:chOff x="2539514" y="2607794"/>
              <a:chExt cx="1298756" cy="1871302"/>
            </a:xfrm>
          </p:grpSpPr>
          <p:grpSp>
            <p:nvGrpSpPr>
              <p:cNvPr id="329" name="Google Shape;691;p37">
                <a:extLst>
                  <a:ext uri="{FF2B5EF4-FFF2-40B4-BE49-F238E27FC236}">
                    <a16:creationId xmlns:a16="http://schemas.microsoft.com/office/drawing/2014/main" id="{332BFE89-35D2-890D-C4AE-A5212FAD3395}"/>
                  </a:ext>
                </a:extLst>
              </p:cNvPr>
              <p:cNvGrpSpPr/>
              <p:nvPr/>
            </p:nvGrpSpPr>
            <p:grpSpPr>
              <a:xfrm>
                <a:off x="2671785" y="3702005"/>
                <a:ext cx="519521" cy="777091"/>
                <a:chOff x="2671785" y="3702005"/>
                <a:chExt cx="519521" cy="777091"/>
              </a:xfrm>
            </p:grpSpPr>
            <p:sp>
              <p:nvSpPr>
                <p:cNvPr id="362" name="Google Shape;692;p37">
                  <a:extLst>
                    <a:ext uri="{FF2B5EF4-FFF2-40B4-BE49-F238E27FC236}">
                      <a16:creationId xmlns:a16="http://schemas.microsoft.com/office/drawing/2014/main" id="{003E3C38-85AB-E72E-396B-EB2164E28C25}"/>
                    </a:ext>
                  </a:extLst>
                </p:cNvPr>
                <p:cNvSpPr/>
                <p:nvPr/>
              </p:nvSpPr>
              <p:spPr>
                <a:xfrm>
                  <a:off x="2671785" y="3702005"/>
                  <a:ext cx="519521" cy="777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521" h="777091" extrusionOk="0">
                      <a:moveTo>
                        <a:pt x="179" y="435505"/>
                      </a:moveTo>
                      <a:cubicBezTo>
                        <a:pt x="8510" y="445614"/>
                        <a:pt x="173616" y="847960"/>
                        <a:pt x="450377" y="766306"/>
                      </a:cubicBezTo>
                      <a:cubicBezTo>
                        <a:pt x="518105" y="746324"/>
                        <a:pt x="458880" y="580828"/>
                        <a:pt x="463736" y="484238"/>
                      </a:cubicBezTo>
                      <a:cubicBezTo>
                        <a:pt x="465320" y="454336"/>
                        <a:pt x="466454" y="432949"/>
                        <a:pt x="466907" y="428247"/>
                      </a:cubicBezTo>
                      <a:cubicBezTo>
                        <a:pt x="470618" y="389799"/>
                        <a:pt x="519521" y="226458"/>
                        <a:pt x="519521" y="226458"/>
                      </a:cubicBezTo>
                      <a:lnTo>
                        <a:pt x="128829" y="143"/>
                      </a:lnTo>
                      <a:cubicBezTo>
                        <a:pt x="128829" y="143"/>
                        <a:pt x="114240" y="83790"/>
                        <a:pt x="98990" y="176211"/>
                      </a:cubicBezTo>
                      <a:cubicBezTo>
                        <a:pt x="80597" y="287686"/>
                        <a:pt x="-4406" y="429944"/>
                        <a:pt x="179" y="435505"/>
                      </a:cubicBezTo>
                      <a:close/>
                    </a:path>
                  </a:pathLst>
                </a:custGeom>
                <a:solidFill>
                  <a:srgbClr val="6E3A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693;p37">
                  <a:extLst>
                    <a:ext uri="{FF2B5EF4-FFF2-40B4-BE49-F238E27FC236}">
                      <a16:creationId xmlns:a16="http://schemas.microsoft.com/office/drawing/2014/main" id="{798A69BB-4555-4503-1A51-E8FD5F8F6FE2}"/>
                    </a:ext>
                  </a:extLst>
                </p:cNvPr>
                <p:cNvSpPr/>
                <p:nvPr/>
              </p:nvSpPr>
              <p:spPr>
                <a:xfrm>
                  <a:off x="2770774" y="3702005"/>
                  <a:ext cx="420531" cy="484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531" h="484095" extrusionOk="0">
                      <a:moveTo>
                        <a:pt x="0" y="176211"/>
                      </a:moveTo>
                      <a:cubicBezTo>
                        <a:pt x="105568" y="269588"/>
                        <a:pt x="338271" y="474053"/>
                        <a:pt x="362577" y="483565"/>
                      </a:cubicBezTo>
                      <a:cubicBezTo>
                        <a:pt x="363286" y="483833"/>
                        <a:pt x="364010" y="484058"/>
                        <a:pt x="364746" y="484238"/>
                      </a:cubicBezTo>
                      <a:cubicBezTo>
                        <a:pt x="366330" y="454336"/>
                        <a:pt x="367464" y="432949"/>
                        <a:pt x="367917" y="428247"/>
                      </a:cubicBezTo>
                      <a:cubicBezTo>
                        <a:pt x="371629" y="389799"/>
                        <a:pt x="420532" y="226458"/>
                        <a:pt x="420532" y="226458"/>
                      </a:cubicBezTo>
                      <a:lnTo>
                        <a:pt x="29839" y="143"/>
                      </a:lnTo>
                      <a:cubicBezTo>
                        <a:pt x="29839" y="143"/>
                        <a:pt x="15250" y="83790"/>
                        <a:pt x="0" y="176211"/>
                      </a:cubicBezTo>
                      <a:close/>
                    </a:path>
                  </a:pathLst>
                </a:custGeom>
                <a:solidFill>
                  <a:srgbClr val="4D250C">
                    <a:alpha val="201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0" name="Google Shape;694;p37">
                <a:extLst>
                  <a:ext uri="{FF2B5EF4-FFF2-40B4-BE49-F238E27FC236}">
                    <a16:creationId xmlns:a16="http://schemas.microsoft.com/office/drawing/2014/main" id="{5B987928-787A-4A9F-B04E-2F0493B2DC31}"/>
                  </a:ext>
                </a:extLst>
              </p:cNvPr>
              <p:cNvGrpSpPr/>
              <p:nvPr/>
            </p:nvGrpSpPr>
            <p:grpSpPr>
              <a:xfrm>
                <a:off x="2539514" y="2607794"/>
                <a:ext cx="1298756" cy="1393741"/>
                <a:chOff x="2539514" y="2607794"/>
                <a:chExt cx="1298756" cy="1393741"/>
              </a:xfrm>
            </p:grpSpPr>
            <p:grpSp>
              <p:nvGrpSpPr>
                <p:cNvPr id="331" name="Google Shape;695;p37">
                  <a:extLst>
                    <a:ext uri="{FF2B5EF4-FFF2-40B4-BE49-F238E27FC236}">
                      <a16:creationId xmlns:a16="http://schemas.microsoft.com/office/drawing/2014/main" id="{D26C582F-2111-A0B6-BDFF-BCBE08CE4F31}"/>
                    </a:ext>
                  </a:extLst>
                </p:cNvPr>
                <p:cNvGrpSpPr/>
                <p:nvPr/>
              </p:nvGrpSpPr>
              <p:grpSpPr>
                <a:xfrm>
                  <a:off x="2539514" y="3401169"/>
                  <a:ext cx="267296" cy="379168"/>
                  <a:chOff x="2539514" y="3401169"/>
                  <a:chExt cx="267296" cy="379168"/>
                </a:xfrm>
              </p:grpSpPr>
              <p:sp>
                <p:nvSpPr>
                  <p:cNvPr id="358" name="Google Shape;696;p37">
                    <a:extLst>
                      <a:ext uri="{FF2B5EF4-FFF2-40B4-BE49-F238E27FC236}">
                        <a16:creationId xmlns:a16="http://schemas.microsoft.com/office/drawing/2014/main" id="{927BDCB5-CD3A-A8D8-96BF-37013200DE4F}"/>
                      </a:ext>
                    </a:extLst>
                  </p:cNvPr>
                  <p:cNvSpPr/>
                  <p:nvPr/>
                </p:nvSpPr>
                <p:spPr>
                  <a:xfrm>
                    <a:off x="2539514" y="3401169"/>
                    <a:ext cx="267295" cy="3791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295" h="379168" extrusionOk="0">
                        <a:moveTo>
                          <a:pt x="267296" y="379016"/>
                        </a:moveTo>
                        <a:cubicBezTo>
                          <a:pt x="174226" y="383446"/>
                          <a:pt x="100214" y="337294"/>
                          <a:pt x="58495" y="296088"/>
                        </a:cubicBezTo>
                        <a:cubicBezTo>
                          <a:pt x="50120" y="287873"/>
                          <a:pt x="42399" y="279016"/>
                          <a:pt x="35402" y="269600"/>
                        </a:cubicBezTo>
                        <a:cubicBezTo>
                          <a:pt x="3038" y="225217"/>
                          <a:pt x="-25512" y="60704"/>
                          <a:pt x="37367" y="13652"/>
                        </a:cubicBezTo>
                        <a:cubicBezTo>
                          <a:pt x="81444" y="-19275"/>
                          <a:pt x="120955" y="15391"/>
                          <a:pt x="140660" y="39147"/>
                        </a:cubicBezTo>
                        <a:lnTo>
                          <a:pt x="140673" y="39236"/>
                        </a:lnTo>
                        <a:cubicBezTo>
                          <a:pt x="145505" y="44983"/>
                          <a:pt x="149920" y="51068"/>
                          <a:pt x="153886" y="57443"/>
                        </a:cubicBezTo>
                        <a:close/>
                      </a:path>
                    </a:pathLst>
                  </a:custGeom>
                  <a:solidFill>
                    <a:srgbClr val="4D250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697;p37">
                    <a:extLst>
                      <a:ext uri="{FF2B5EF4-FFF2-40B4-BE49-F238E27FC236}">
                        <a16:creationId xmlns:a16="http://schemas.microsoft.com/office/drawing/2014/main" id="{218D046B-D235-1E69-CE8D-55C776812DE8}"/>
                      </a:ext>
                    </a:extLst>
                  </p:cNvPr>
                  <p:cNvSpPr/>
                  <p:nvPr/>
                </p:nvSpPr>
                <p:spPr>
                  <a:xfrm>
                    <a:off x="2552785" y="3415362"/>
                    <a:ext cx="254025" cy="364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025" h="364975" extrusionOk="0">
                        <a:moveTo>
                          <a:pt x="254025" y="364823"/>
                        </a:moveTo>
                        <a:cubicBezTo>
                          <a:pt x="160956" y="369253"/>
                          <a:pt x="86943" y="323101"/>
                          <a:pt x="45225" y="281896"/>
                        </a:cubicBezTo>
                        <a:cubicBezTo>
                          <a:pt x="41526" y="277620"/>
                          <a:pt x="38251" y="273517"/>
                          <a:pt x="35401" y="269586"/>
                        </a:cubicBezTo>
                        <a:cubicBezTo>
                          <a:pt x="3037" y="225203"/>
                          <a:pt x="-25514" y="60690"/>
                          <a:pt x="37374" y="13681"/>
                        </a:cubicBezTo>
                        <a:cubicBezTo>
                          <a:pt x="73058" y="-13028"/>
                          <a:pt x="105767" y="4647"/>
                          <a:pt x="127389" y="24954"/>
                        </a:cubicBezTo>
                        <a:lnTo>
                          <a:pt x="127402" y="25044"/>
                        </a:lnTo>
                        <a:cubicBezTo>
                          <a:pt x="132234" y="30791"/>
                          <a:pt x="136650" y="36875"/>
                          <a:pt x="140615" y="43251"/>
                        </a:cubicBezTo>
                        <a:close/>
                      </a:path>
                    </a:pathLst>
                  </a:custGeom>
                  <a:solidFill>
                    <a:srgbClr val="6E3A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698;p37">
                    <a:extLst>
                      <a:ext uri="{FF2B5EF4-FFF2-40B4-BE49-F238E27FC236}">
                        <a16:creationId xmlns:a16="http://schemas.microsoft.com/office/drawing/2014/main" id="{D833DD34-C294-0C30-12B4-6C21935C0504}"/>
                      </a:ext>
                    </a:extLst>
                  </p:cNvPr>
                  <p:cNvSpPr/>
                  <p:nvPr/>
                </p:nvSpPr>
                <p:spPr>
                  <a:xfrm>
                    <a:off x="2571926" y="3515020"/>
                    <a:ext cx="152945" cy="194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945" h="194638" extrusionOk="0">
                        <a:moveTo>
                          <a:pt x="248" y="33955"/>
                        </a:moveTo>
                        <a:cubicBezTo>
                          <a:pt x="-899" y="47695"/>
                          <a:pt x="1945" y="61475"/>
                          <a:pt x="8438" y="73640"/>
                        </a:cubicBezTo>
                        <a:cubicBezTo>
                          <a:pt x="33995" y="126828"/>
                          <a:pt x="94846" y="162173"/>
                          <a:pt x="152945" y="194781"/>
                        </a:cubicBezTo>
                        <a:cubicBezTo>
                          <a:pt x="134088" y="170576"/>
                          <a:pt x="123674" y="140865"/>
                          <a:pt x="123294" y="110187"/>
                        </a:cubicBezTo>
                        <a:cubicBezTo>
                          <a:pt x="123126" y="99737"/>
                          <a:pt x="124047" y="89207"/>
                          <a:pt x="122836" y="78854"/>
                        </a:cubicBezTo>
                        <a:cubicBezTo>
                          <a:pt x="117957" y="37165"/>
                          <a:pt x="10398" y="-46835"/>
                          <a:pt x="248" y="33955"/>
                        </a:cubicBezTo>
                        <a:close/>
                      </a:path>
                    </a:pathLst>
                  </a:custGeom>
                  <a:solidFill>
                    <a:srgbClr val="86463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699;p37">
                    <a:extLst>
                      <a:ext uri="{FF2B5EF4-FFF2-40B4-BE49-F238E27FC236}">
                        <a16:creationId xmlns:a16="http://schemas.microsoft.com/office/drawing/2014/main" id="{92E6D1C9-D94B-83F1-A956-B16811E64557}"/>
                      </a:ext>
                    </a:extLst>
                  </p:cNvPr>
                  <p:cNvSpPr/>
                  <p:nvPr/>
                </p:nvSpPr>
                <p:spPr>
                  <a:xfrm>
                    <a:off x="2583703" y="3513377"/>
                    <a:ext cx="169843" cy="20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9843" h="208700" extrusionOk="0">
                        <a:moveTo>
                          <a:pt x="169844" y="208844"/>
                        </a:moveTo>
                        <a:cubicBezTo>
                          <a:pt x="169844" y="208844"/>
                          <a:pt x="168730" y="208386"/>
                          <a:pt x="166610" y="207519"/>
                        </a:cubicBezTo>
                        <a:cubicBezTo>
                          <a:pt x="164540" y="206594"/>
                          <a:pt x="161240" y="205455"/>
                          <a:pt x="157403" y="203498"/>
                        </a:cubicBezTo>
                        <a:cubicBezTo>
                          <a:pt x="146721" y="198191"/>
                          <a:pt x="136881" y="191335"/>
                          <a:pt x="128202" y="183153"/>
                        </a:cubicBezTo>
                        <a:cubicBezTo>
                          <a:pt x="116065" y="171661"/>
                          <a:pt x="106772" y="157501"/>
                          <a:pt x="101058" y="141795"/>
                        </a:cubicBezTo>
                        <a:cubicBezTo>
                          <a:pt x="94371" y="122671"/>
                          <a:pt x="94122" y="101886"/>
                          <a:pt x="100351" y="82608"/>
                        </a:cubicBezTo>
                        <a:cubicBezTo>
                          <a:pt x="101121" y="79942"/>
                          <a:pt x="102103" y="77341"/>
                          <a:pt x="103291" y="74833"/>
                        </a:cubicBezTo>
                        <a:lnTo>
                          <a:pt x="104122" y="72924"/>
                        </a:lnTo>
                        <a:cubicBezTo>
                          <a:pt x="104330" y="72446"/>
                          <a:pt x="104208" y="72744"/>
                          <a:pt x="104237" y="72691"/>
                        </a:cubicBezTo>
                        <a:lnTo>
                          <a:pt x="104226" y="72751"/>
                        </a:lnTo>
                        <a:lnTo>
                          <a:pt x="104269" y="72718"/>
                        </a:lnTo>
                        <a:lnTo>
                          <a:pt x="104287" y="72718"/>
                        </a:lnTo>
                        <a:cubicBezTo>
                          <a:pt x="104287" y="72718"/>
                          <a:pt x="104356" y="72797"/>
                          <a:pt x="104099" y="72444"/>
                        </a:cubicBezTo>
                        <a:lnTo>
                          <a:pt x="103023" y="70959"/>
                        </a:lnTo>
                        <a:lnTo>
                          <a:pt x="100832" y="68028"/>
                        </a:lnTo>
                        <a:cubicBezTo>
                          <a:pt x="99339" y="66102"/>
                          <a:pt x="97875" y="64175"/>
                          <a:pt x="96344" y="62314"/>
                        </a:cubicBezTo>
                        <a:cubicBezTo>
                          <a:pt x="90437" y="55016"/>
                          <a:pt x="84124" y="48056"/>
                          <a:pt x="77436" y="41466"/>
                        </a:cubicBezTo>
                        <a:cubicBezTo>
                          <a:pt x="70960" y="35076"/>
                          <a:pt x="64354" y="29268"/>
                          <a:pt x="57891" y="24024"/>
                        </a:cubicBezTo>
                        <a:cubicBezTo>
                          <a:pt x="51977" y="19062"/>
                          <a:pt x="45699" y="14551"/>
                          <a:pt x="39109" y="10529"/>
                        </a:cubicBezTo>
                        <a:cubicBezTo>
                          <a:pt x="33620" y="7206"/>
                          <a:pt x="27371" y="5343"/>
                          <a:pt x="20958" y="5118"/>
                        </a:cubicBezTo>
                        <a:cubicBezTo>
                          <a:pt x="15879" y="5193"/>
                          <a:pt x="10920" y="6673"/>
                          <a:pt x="6631" y="9394"/>
                        </a:cubicBezTo>
                        <a:cubicBezTo>
                          <a:pt x="4036" y="10956"/>
                          <a:pt x="2016" y="13317"/>
                          <a:pt x="872" y="16122"/>
                        </a:cubicBezTo>
                        <a:cubicBezTo>
                          <a:pt x="549" y="17060"/>
                          <a:pt x="352" y="18037"/>
                          <a:pt x="287" y="19027"/>
                        </a:cubicBezTo>
                        <a:cubicBezTo>
                          <a:pt x="-2" y="18062"/>
                          <a:pt x="-74" y="17044"/>
                          <a:pt x="76" y="16048"/>
                        </a:cubicBezTo>
                        <a:cubicBezTo>
                          <a:pt x="518" y="12838"/>
                          <a:pt x="2125" y="9903"/>
                          <a:pt x="4590" y="7800"/>
                        </a:cubicBezTo>
                        <a:cubicBezTo>
                          <a:pt x="9094" y="3771"/>
                          <a:pt x="14707" y="1190"/>
                          <a:pt x="20699" y="393"/>
                        </a:cubicBezTo>
                        <a:cubicBezTo>
                          <a:pt x="28745" y="-438"/>
                          <a:pt x="36870" y="811"/>
                          <a:pt x="44296" y="4018"/>
                        </a:cubicBezTo>
                        <a:cubicBezTo>
                          <a:pt x="52152" y="7428"/>
                          <a:pt x="59699" y="11509"/>
                          <a:pt x="66853" y="16216"/>
                        </a:cubicBezTo>
                        <a:cubicBezTo>
                          <a:pt x="74806" y="21253"/>
                          <a:pt x="82434" y="26786"/>
                          <a:pt x="89690" y="32781"/>
                        </a:cubicBezTo>
                        <a:cubicBezTo>
                          <a:pt x="97487" y="39228"/>
                          <a:pt x="104789" y="46250"/>
                          <a:pt x="111536" y="53789"/>
                        </a:cubicBezTo>
                        <a:cubicBezTo>
                          <a:pt x="113280" y="55713"/>
                          <a:pt x="114946" y="57709"/>
                          <a:pt x="116621" y="59722"/>
                        </a:cubicBezTo>
                        <a:lnTo>
                          <a:pt x="119085" y="62782"/>
                        </a:lnTo>
                        <a:lnTo>
                          <a:pt x="122382" y="67139"/>
                        </a:lnTo>
                        <a:lnTo>
                          <a:pt x="124673" y="70204"/>
                        </a:lnTo>
                        <a:cubicBezTo>
                          <a:pt x="124330" y="71364"/>
                          <a:pt x="123725" y="72555"/>
                          <a:pt x="123262" y="73732"/>
                        </a:cubicBezTo>
                        <a:lnTo>
                          <a:pt x="121157" y="78781"/>
                        </a:lnTo>
                        <a:cubicBezTo>
                          <a:pt x="120141" y="80962"/>
                          <a:pt x="119303" y="83221"/>
                          <a:pt x="118650" y="85537"/>
                        </a:cubicBezTo>
                        <a:cubicBezTo>
                          <a:pt x="113176" y="102579"/>
                          <a:pt x="112471" y="120794"/>
                          <a:pt x="116611" y="138209"/>
                        </a:cubicBezTo>
                        <a:cubicBezTo>
                          <a:pt x="120271" y="152829"/>
                          <a:pt x="126867" y="166553"/>
                          <a:pt x="135997" y="178545"/>
                        </a:cubicBezTo>
                        <a:cubicBezTo>
                          <a:pt x="142699" y="187235"/>
                          <a:pt x="150533" y="194990"/>
                          <a:pt x="159290" y="201605"/>
                        </a:cubicBezTo>
                        <a:cubicBezTo>
                          <a:pt x="162486" y="204083"/>
                          <a:pt x="165313" y="205702"/>
                          <a:pt x="167077" y="206970"/>
                        </a:cubicBezTo>
                        <a:cubicBezTo>
                          <a:pt x="168893" y="208198"/>
                          <a:pt x="169844" y="208844"/>
                          <a:pt x="169844" y="208844"/>
                        </a:cubicBezTo>
                        <a:close/>
                      </a:path>
                    </a:pathLst>
                  </a:custGeom>
                  <a:solidFill>
                    <a:srgbClr val="2A2B2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2" name="Google Shape;700;p37">
                  <a:extLst>
                    <a:ext uri="{FF2B5EF4-FFF2-40B4-BE49-F238E27FC236}">
                      <a16:creationId xmlns:a16="http://schemas.microsoft.com/office/drawing/2014/main" id="{88B7AFA8-B785-4417-E7AD-A3BE48FC0E8E}"/>
                    </a:ext>
                  </a:extLst>
                </p:cNvPr>
                <p:cNvGrpSpPr/>
                <p:nvPr/>
              </p:nvGrpSpPr>
              <p:grpSpPr>
                <a:xfrm>
                  <a:off x="2547540" y="2607794"/>
                  <a:ext cx="1290730" cy="1393741"/>
                  <a:chOff x="2547540" y="2607794"/>
                  <a:chExt cx="1290730" cy="1393741"/>
                </a:xfrm>
              </p:grpSpPr>
              <p:sp>
                <p:nvSpPr>
                  <p:cNvPr id="347" name="Google Shape;701;p37">
                    <a:extLst>
                      <a:ext uri="{FF2B5EF4-FFF2-40B4-BE49-F238E27FC236}">
                        <a16:creationId xmlns:a16="http://schemas.microsoft.com/office/drawing/2014/main" id="{27001D4C-32DE-F192-F93C-389AEEFC5949}"/>
                      </a:ext>
                    </a:extLst>
                  </p:cNvPr>
                  <p:cNvSpPr/>
                  <p:nvPr/>
                </p:nvSpPr>
                <p:spPr>
                  <a:xfrm>
                    <a:off x="2682352" y="2830721"/>
                    <a:ext cx="855524" cy="11708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24" h="1170814" extrusionOk="0">
                        <a:moveTo>
                          <a:pt x="56323" y="939609"/>
                        </a:moveTo>
                        <a:cubicBezTo>
                          <a:pt x="56323" y="939609"/>
                          <a:pt x="70254" y="967722"/>
                          <a:pt x="120855" y="1002202"/>
                        </a:cubicBezTo>
                        <a:lnTo>
                          <a:pt x="120950" y="1002191"/>
                        </a:lnTo>
                        <a:cubicBezTo>
                          <a:pt x="132541" y="1010093"/>
                          <a:pt x="144532" y="1017392"/>
                          <a:pt x="156875" y="1024059"/>
                        </a:cubicBezTo>
                        <a:cubicBezTo>
                          <a:pt x="209020" y="1052276"/>
                          <a:pt x="680771" y="1187250"/>
                          <a:pt x="748542" y="1169325"/>
                        </a:cubicBezTo>
                        <a:cubicBezTo>
                          <a:pt x="816314" y="1151397"/>
                          <a:pt x="851250" y="906341"/>
                          <a:pt x="851677" y="880984"/>
                        </a:cubicBezTo>
                        <a:cubicBezTo>
                          <a:pt x="854448" y="725363"/>
                          <a:pt x="855524" y="245436"/>
                          <a:pt x="855524" y="245436"/>
                        </a:cubicBezTo>
                        <a:cubicBezTo>
                          <a:pt x="700613" y="-79156"/>
                          <a:pt x="372299" y="-15532"/>
                          <a:pt x="166046" y="65828"/>
                        </a:cubicBezTo>
                        <a:cubicBezTo>
                          <a:pt x="57768" y="108425"/>
                          <a:pt x="-9428" y="217321"/>
                          <a:pt x="1077" y="333175"/>
                        </a:cubicBezTo>
                        <a:close/>
                      </a:path>
                    </a:pathLst>
                  </a:custGeom>
                  <a:solidFill>
                    <a:srgbClr val="6E3A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53" name="Google Shape;702;p37">
                    <a:extLst>
                      <a:ext uri="{FF2B5EF4-FFF2-40B4-BE49-F238E27FC236}">
                        <a16:creationId xmlns:a16="http://schemas.microsoft.com/office/drawing/2014/main" id="{D8C40DB9-0B51-81BB-ED54-7C655543BF10}"/>
                      </a:ext>
                    </a:extLst>
                  </p:cNvPr>
                  <p:cNvGrpSpPr/>
                  <p:nvPr/>
                </p:nvGrpSpPr>
                <p:grpSpPr>
                  <a:xfrm>
                    <a:off x="2547540" y="2607794"/>
                    <a:ext cx="1290730" cy="952513"/>
                    <a:chOff x="2547540" y="2607794"/>
                    <a:chExt cx="1290730" cy="952513"/>
                  </a:xfrm>
                </p:grpSpPr>
                <p:sp>
                  <p:nvSpPr>
                    <p:cNvPr id="355" name="Google Shape;703;p37">
                      <a:extLst>
                        <a:ext uri="{FF2B5EF4-FFF2-40B4-BE49-F238E27FC236}">
                          <a16:creationId xmlns:a16="http://schemas.microsoft.com/office/drawing/2014/main" id="{059FCE8F-95A1-C2C6-F37F-3EFB4F9DA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7540" y="2607794"/>
                      <a:ext cx="1290730" cy="9525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730" h="952513" extrusionOk="0">
                          <a:moveTo>
                            <a:pt x="36452" y="667117"/>
                          </a:moveTo>
                          <a:cubicBezTo>
                            <a:pt x="55130" y="741547"/>
                            <a:pt x="74351" y="793512"/>
                            <a:pt x="74351" y="793512"/>
                          </a:cubicBezTo>
                          <a:lnTo>
                            <a:pt x="189408" y="952657"/>
                          </a:lnTo>
                          <a:cubicBezTo>
                            <a:pt x="189408" y="952657"/>
                            <a:pt x="210799" y="634640"/>
                            <a:pt x="205919" y="542887"/>
                          </a:cubicBezTo>
                          <a:cubicBezTo>
                            <a:pt x="201320" y="450865"/>
                            <a:pt x="301493" y="370483"/>
                            <a:pt x="301493" y="370483"/>
                          </a:cubicBezTo>
                          <a:cubicBezTo>
                            <a:pt x="301493" y="370483"/>
                            <a:pt x="407895" y="326095"/>
                            <a:pt x="446059" y="320411"/>
                          </a:cubicBezTo>
                          <a:cubicBezTo>
                            <a:pt x="508862" y="311209"/>
                            <a:pt x="576015" y="325011"/>
                            <a:pt x="633677" y="350453"/>
                          </a:cubicBezTo>
                          <a:cubicBezTo>
                            <a:pt x="736548" y="396193"/>
                            <a:pt x="821018" y="474683"/>
                            <a:pt x="918204" y="531248"/>
                          </a:cubicBezTo>
                          <a:cubicBezTo>
                            <a:pt x="1015669" y="587814"/>
                            <a:pt x="1139664" y="621107"/>
                            <a:pt x="1239295" y="568870"/>
                          </a:cubicBezTo>
                          <a:cubicBezTo>
                            <a:pt x="1183597" y="566835"/>
                            <a:pt x="1129889" y="547645"/>
                            <a:pt x="1085518" y="513926"/>
                          </a:cubicBezTo>
                          <a:cubicBezTo>
                            <a:pt x="1146950" y="512947"/>
                            <a:pt x="1206154" y="490764"/>
                            <a:pt x="1253096" y="451135"/>
                          </a:cubicBezTo>
                          <a:cubicBezTo>
                            <a:pt x="1257685" y="447650"/>
                            <a:pt x="1262026" y="443852"/>
                            <a:pt x="1266091" y="439768"/>
                          </a:cubicBezTo>
                          <a:cubicBezTo>
                            <a:pt x="1218045" y="445440"/>
                            <a:pt x="1169364" y="437858"/>
                            <a:pt x="1125321" y="417845"/>
                          </a:cubicBezTo>
                          <a:cubicBezTo>
                            <a:pt x="1186592" y="414491"/>
                            <a:pt x="1244911" y="390444"/>
                            <a:pt x="1290731" y="349639"/>
                          </a:cubicBezTo>
                          <a:cubicBezTo>
                            <a:pt x="1180273" y="323118"/>
                            <a:pt x="1083349" y="258972"/>
                            <a:pt x="990221" y="194016"/>
                          </a:cubicBezTo>
                          <a:cubicBezTo>
                            <a:pt x="897093" y="129059"/>
                            <a:pt x="803686" y="61126"/>
                            <a:pt x="696216" y="24856"/>
                          </a:cubicBezTo>
                          <a:cubicBezTo>
                            <a:pt x="588730" y="-11680"/>
                            <a:pt x="462303" y="-11952"/>
                            <a:pt x="369440" y="53004"/>
                          </a:cubicBezTo>
                          <a:cubicBezTo>
                            <a:pt x="347729" y="68400"/>
                            <a:pt x="328859" y="87449"/>
                            <a:pt x="313669" y="109301"/>
                          </a:cubicBezTo>
                          <a:cubicBezTo>
                            <a:pt x="267110" y="113632"/>
                            <a:pt x="207824" y="125810"/>
                            <a:pt x="132290" y="153145"/>
                          </a:cubicBezTo>
                          <a:cubicBezTo>
                            <a:pt x="-46935" y="217833"/>
                            <a:pt x="-5784" y="499582"/>
                            <a:pt x="36452" y="667117"/>
                          </a:cubicBezTo>
                          <a:close/>
                        </a:path>
                      </a:pathLst>
                    </a:custGeom>
                    <a:solidFill>
                      <a:srgbClr val="2A2B2B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6" name="Google Shape;704;p37">
                      <a:extLst>
                        <a:ext uri="{FF2B5EF4-FFF2-40B4-BE49-F238E27FC236}">
                          <a16:creationId xmlns:a16="http://schemas.microsoft.com/office/drawing/2014/main" id="{52F9A7E3-A5F5-4B04-5D2E-D7C9D1320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47540" y="2607794"/>
                      <a:ext cx="1290730" cy="6669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90730" h="666973" extrusionOk="0">
                          <a:moveTo>
                            <a:pt x="36452" y="667117"/>
                          </a:moveTo>
                          <a:cubicBezTo>
                            <a:pt x="86260" y="649795"/>
                            <a:pt x="129038" y="613256"/>
                            <a:pt x="146910" y="563728"/>
                          </a:cubicBezTo>
                          <a:cubicBezTo>
                            <a:pt x="175065" y="486049"/>
                            <a:pt x="139865" y="397817"/>
                            <a:pt x="160988" y="317704"/>
                          </a:cubicBezTo>
                          <a:cubicBezTo>
                            <a:pt x="184809" y="227847"/>
                            <a:pt x="279299" y="168302"/>
                            <a:pt x="372414" y="166139"/>
                          </a:cubicBezTo>
                          <a:cubicBezTo>
                            <a:pt x="465277" y="164243"/>
                            <a:pt x="554083" y="210525"/>
                            <a:pt x="622836" y="273316"/>
                          </a:cubicBezTo>
                          <a:cubicBezTo>
                            <a:pt x="609309" y="239479"/>
                            <a:pt x="603576" y="203032"/>
                            <a:pt x="606063" y="166678"/>
                          </a:cubicBezTo>
                          <a:cubicBezTo>
                            <a:pt x="668148" y="272908"/>
                            <a:pt x="769597" y="350409"/>
                            <a:pt x="888433" y="382391"/>
                          </a:cubicBezTo>
                          <a:cubicBezTo>
                            <a:pt x="850862" y="354971"/>
                            <a:pt x="822153" y="317144"/>
                            <a:pt x="805855" y="273587"/>
                          </a:cubicBezTo>
                          <a:cubicBezTo>
                            <a:pt x="918745" y="394841"/>
                            <a:pt x="1087950" y="460608"/>
                            <a:pt x="1253096" y="451135"/>
                          </a:cubicBezTo>
                          <a:cubicBezTo>
                            <a:pt x="1257684" y="447650"/>
                            <a:pt x="1262026" y="443852"/>
                            <a:pt x="1266090" y="439768"/>
                          </a:cubicBezTo>
                          <a:cubicBezTo>
                            <a:pt x="1218045" y="445440"/>
                            <a:pt x="1169363" y="437858"/>
                            <a:pt x="1125321" y="417845"/>
                          </a:cubicBezTo>
                          <a:cubicBezTo>
                            <a:pt x="1186592" y="414491"/>
                            <a:pt x="1244910" y="390444"/>
                            <a:pt x="1290730" y="349639"/>
                          </a:cubicBezTo>
                          <a:cubicBezTo>
                            <a:pt x="1266856" y="343923"/>
                            <a:pt x="1243420" y="336507"/>
                            <a:pt x="1220604" y="327447"/>
                          </a:cubicBezTo>
                          <a:cubicBezTo>
                            <a:pt x="1138300" y="295239"/>
                            <a:pt x="1063044" y="244898"/>
                            <a:pt x="990221" y="194016"/>
                          </a:cubicBezTo>
                          <a:cubicBezTo>
                            <a:pt x="897093" y="129059"/>
                            <a:pt x="803685" y="61126"/>
                            <a:pt x="696216" y="24856"/>
                          </a:cubicBezTo>
                          <a:cubicBezTo>
                            <a:pt x="588730" y="-11680"/>
                            <a:pt x="462303" y="-11952"/>
                            <a:pt x="369440" y="53004"/>
                          </a:cubicBezTo>
                          <a:cubicBezTo>
                            <a:pt x="347729" y="68400"/>
                            <a:pt x="328859" y="87449"/>
                            <a:pt x="313669" y="109301"/>
                          </a:cubicBezTo>
                          <a:cubicBezTo>
                            <a:pt x="267110" y="113632"/>
                            <a:pt x="207824" y="125810"/>
                            <a:pt x="132290" y="153145"/>
                          </a:cubicBezTo>
                          <a:cubicBezTo>
                            <a:pt x="47278" y="183731"/>
                            <a:pt x="11810" y="263301"/>
                            <a:pt x="2611" y="356137"/>
                          </a:cubicBezTo>
                          <a:cubicBezTo>
                            <a:pt x="-7673" y="459253"/>
                            <a:pt x="14256" y="578885"/>
                            <a:pt x="36452" y="667117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1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57" name="Google Shape;705;p37">
                      <a:extLst>
                        <a:ext uri="{FF2B5EF4-FFF2-40B4-BE49-F238E27FC236}">
                          <a16:creationId xmlns:a16="http://schemas.microsoft.com/office/drawing/2014/main" id="{EA9260B8-52E7-E4D8-0C85-D319C243A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50151" y="2607794"/>
                      <a:ext cx="1217993" cy="3559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17993" h="355993" extrusionOk="0">
                          <a:moveTo>
                            <a:pt x="0" y="356137"/>
                          </a:moveTo>
                          <a:cubicBezTo>
                            <a:pt x="34106" y="329884"/>
                            <a:pt x="61720" y="293076"/>
                            <a:pt x="92310" y="261679"/>
                          </a:cubicBezTo>
                          <a:cubicBezTo>
                            <a:pt x="205755" y="146110"/>
                            <a:pt x="383340" y="98203"/>
                            <a:pt x="539563" y="140967"/>
                          </a:cubicBezTo>
                          <a:cubicBezTo>
                            <a:pt x="524952" y="120163"/>
                            <a:pt x="522477" y="93172"/>
                            <a:pt x="533059" y="70058"/>
                          </a:cubicBezTo>
                          <a:cubicBezTo>
                            <a:pt x="599887" y="126618"/>
                            <a:pt x="673448" y="174707"/>
                            <a:pt x="752072" y="213232"/>
                          </a:cubicBezTo>
                          <a:cubicBezTo>
                            <a:pt x="735822" y="183311"/>
                            <a:pt x="734229" y="147585"/>
                            <a:pt x="747750" y="116337"/>
                          </a:cubicBezTo>
                          <a:cubicBezTo>
                            <a:pt x="880375" y="231322"/>
                            <a:pt x="1043918" y="304742"/>
                            <a:pt x="1217993" y="327447"/>
                          </a:cubicBezTo>
                          <a:cubicBezTo>
                            <a:pt x="1135690" y="295239"/>
                            <a:pt x="1060433" y="244898"/>
                            <a:pt x="987610" y="194016"/>
                          </a:cubicBezTo>
                          <a:cubicBezTo>
                            <a:pt x="894482" y="129059"/>
                            <a:pt x="801075" y="61126"/>
                            <a:pt x="693605" y="24856"/>
                          </a:cubicBezTo>
                          <a:cubicBezTo>
                            <a:pt x="586120" y="-11680"/>
                            <a:pt x="459692" y="-11952"/>
                            <a:pt x="366829" y="53004"/>
                          </a:cubicBezTo>
                          <a:cubicBezTo>
                            <a:pt x="345118" y="68400"/>
                            <a:pt x="326248" y="87449"/>
                            <a:pt x="311058" y="109301"/>
                          </a:cubicBezTo>
                          <a:cubicBezTo>
                            <a:pt x="264499" y="113632"/>
                            <a:pt x="205213" y="125810"/>
                            <a:pt x="129679" y="153145"/>
                          </a:cubicBezTo>
                          <a:cubicBezTo>
                            <a:pt x="44667" y="183731"/>
                            <a:pt x="9199" y="263301"/>
                            <a:pt x="0" y="356137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81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54" name="Google Shape;706;p37">
                    <a:extLst>
                      <a:ext uri="{FF2B5EF4-FFF2-40B4-BE49-F238E27FC236}">
                        <a16:creationId xmlns:a16="http://schemas.microsoft.com/office/drawing/2014/main" id="{B2B5FC28-1D28-6A21-297F-348C2DC08788}"/>
                      </a:ext>
                    </a:extLst>
                  </p:cNvPr>
                  <p:cNvSpPr/>
                  <p:nvPr/>
                </p:nvSpPr>
                <p:spPr>
                  <a:xfrm>
                    <a:off x="2803301" y="3711562"/>
                    <a:ext cx="730727" cy="2899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0727" h="289973" extrusionOk="0">
                        <a:moveTo>
                          <a:pt x="0" y="121350"/>
                        </a:moveTo>
                        <a:cubicBezTo>
                          <a:pt x="11591" y="129252"/>
                          <a:pt x="23582" y="136551"/>
                          <a:pt x="35926" y="143218"/>
                        </a:cubicBezTo>
                        <a:cubicBezTo>
                          <a:pt x="88071" y="171435"/>
                          <a:pt x="559821" y="306409"/>
                          <a:pt x="627593" y="288484"/>
                        </a:cubicBezTo>
                        <a:cubicBezTo>
                          <a:pt x="695364" y="270557"/>
                          <a:pt x="730301" y="25500"/>
                          <a:pt x="730728" y="143"/>
                        </a:cubicBezTo>
                        <a:cubicBezTo>
                          <a:pt x="700993" y="109605"/>
                          <a:pt x="670716" y="259581"/>
                          <a:pt x="621325" y="261172"/>
                        </a:cubicBezTo>
                        <a:cubicBezTo>
                          <a:pt x="546921" y="263602"/>
                          <a:pt x="57947" y="143043"/>
                          <a:pt x="0" y="121350"/>
                        </a:cubicBezTo>
                        <a:close/>
                      </a:path>
                    </a:pathLst>
                  </a:custGeom>
                  <a:solidFill>
                    <a:srgbClr val="4D250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3" name="Google Shape;707;p37">
                  <a:extLst>
                    <a:ext uri="{FF2B5EF4-FFF2-40B4-BE49-F238E27FC236}">
                      <a16:creationId xmlns:a16="http://schemas.microsoft.com/office/drawing/2014/main" id="{060C43F6-D824-1E83-7BEC-C9C370783558}"/>
                    </a:ext>
                  </a:extLst>
                </p:cNvPr>
                <p:cNvGrpSpPr/>
                <p:nvPr/>
              </p:nvGrpSpPr>
              <p:grpSpPr>
                <a:xfrm>
                  <a:off x="2886500" y="3100666"/>
                  <a:ext cx="714028" cy="767811"/>
                  <a:chOff x="2886500" y="3100666"/>
                  <a:chExt cx="714028" cy="767811"/>
                </a:xfrm>
              </p:grpSpPr>
              <p:sp>
                <p:nvSpPr>
                  <p:cNvPr id="334" name="Google Shape;708;p37">
                    <a:extLst>
                      <a:ext uri="{FF2B5EF4-FFF2-40B4-BE49-F238E27FC236}">
                        <a16:creationId xmlns:a16="http://schemas.microsoft.com/office/drawing/2014/main" id="{DA37ED02-5F69-3AAE-BE81-FD2B2073F72D}"/>
                      </a:ext>
                    </a:extLst>
                  </p:cNvPr>
                  <p:cNvSpPr/>
                  <p:nvPr/>
                </p:nvSpPr>
                <p:spPr>
                  <a:xfrm>
                    <a:off x="3358413" y="3185259"/>
                    <a:ext cx="161545" cy="652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545" h="65206" extrusionOk="0">
                        <a:moveTo>
                          <a:pt x="161545" y="64256"/>
                        </a:moveTo>
                        <a:cubicBezTo>
                          <a:pt x="161545" y="64256"/>
                          <a:pt x="65171" y="-35569"/>
                          <a:pt x="24747" y="13905"/>
                        </a:cubicBezTo>
                        <a:cubicBezTo>
                          <a:pt x="-15674" y="63377"/>
                          <a:pt x="5589" y="65350"/>
                          <a:pt x="5589" y="65350"/>
                        </a:cubicBezTo>
                        <a:close/>
                      </a:path>
                    </a:pathLst>
                  </a:custGeom>
                  <a:solidFill>
                    <a:srgbClr val="2A2B2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709;p37">
                    <a:extLst>
                      <a:ext uri="{FF2B5EF4-FFF2-40B4-BE49-F238E27FC236}">
                        <a16:creationId xmlns:a16="http://schemas.microsoft.com/office/drawing/2014/main" id="{5FFE2041-1C07-830D-E088-475888AF248D}"/>
                      </a:ext>
                    </a:extLst>
                  </p:cNvPr>
                  <p:cNvSpPr/>
                  <p:nvPr/>
                </p:nvSpPr>
                <p:spPr>
                  <a:xfrm>
                    <a:off x="2886500" y="3100666"/>
                    <a:ext cx="249233" cy="88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233" h="88713" extrusionOk="0">
                        <a:moveTo>
                          <a:pt x="0" y="68807"/>
                        </a:moveTo>
                        <a:cubicBezTo>
                          <a:pt x="0" y="68807"/>
                          <a:pt x="200084" y="-52029"/>
                          <a:pt x="240526" y="26897"/>
                        </a:cubicBezTo>
                        <a:cubicBezTo>
                          <a:pt x="264136" y="72970"/>
                          <a:pt x="232250" y="88857"/>
                          <a:pt x="232250" y="88857"/>
                        </a:cubicBezTo>
                        <a:close/>
                      </a:path>
                    </a:pathLst>
                  </a:custGeom>
                  <a:solidFill>
                    <a:srgbClr val="2A2B2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36" name="Google Shape;710;p37">
                    <a:extLst>
                      <a:ext uri="{FF2B5EF4-FFF2-40B4-BE49-F238E27FC236}">
                        <a16:creationId xmlns:a16="http://schemas.microsoft.com/office/drawing/2014/main" id="{1C407525-F10F-ED0F-7101-A80D9070D3C8}"/>
                      </a:ext>
                    </a:extLst>
                  </p:cNvPr>
                  <p:cNvGrpSpPr/>
                  <p:nvPr/>
                </p:nvGrpSpPr>
                <p:grpSpPr>
                  <a:xfrm>
                    <a:off x="3010746" y="3320938"/>
                    <a:ext cx="390119" cy="547539"/>
                    <a:chOff x="3010746" y="3320938"/>
                    <a:chExt cx="390119" cy="547539"/>
                  </a:xfrm>
                </p:grpSpPr>
                <p:sp>
                  <p:nvSpPr>
                    <p:cNvPr id="343" name="Google Shape;711;p37">
                      <a:extLst>
                        <a:ext uri="{FF2B5EF4-FFF2-40B4-BE49-F238E27FC236}">
                          <a16:creationId xmlns:a16="http://schemas.microsoft.com/office/drawing/2014/main" id="{ABE1A234-0688-79F1-1930-C11C859EC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9795" y="3564739"/>
                      <a:ext cx="144481" cy="730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481" h="73006" extrusionOk="0">
                          <a:moveTo>
                            <a:pt x="41659" y="16466"/>
                          </a:moveTo>
                          <a:cubicBezTo>
                            <a:pt x="27861" y="13325"/>
                            <a:pt x="13786" y="7798"/>
                            <a:pt x="0" y="10986"/>
                          </a:cubicBezTo>
                          <a:cubicBezTo>
                            <a:pt x="18298" y="41344"/>
                            <a:pt x="47765" y="63327"/>
                            <a:pt x="82083" y="72224"/>
                          </a:cubicBezTo>
                          <a:cubicBezTo>
                            <a:pt x="84667" y="73041"/>
                            <a:pt x="87391" y="73322"/>
                            <a:pt x="90087" y="73048"/>
                          </a:cubicBezTo>
                          <a:cubicBezTo>
                            <a:pt x="93316" y="72275"/>
                            <a:pt x="96304" y="70716"/>
                            <a:pt x="98785" y="68510"/>
                          </a:cubicBezTo>
                          <a:cubicBezTo>
                            <a:pt x="115406" y="55701"/>
                            <a:pt x="129334" y="39737"/>
                            <a:pt x="139770" y="21535"/>
                          </a:cubicBezTo>
                          <a:cubicBezTo>
                            <a:pt x="142083" y="17967"/>
                            <a:pt x="143631" y="13959"/>
                            <a:pt x="144319" y="9763"/>
                          </a:cubicBezTo>
                          <a:cubicBezTo>
                            <a:pt x="145801" y="-4189"/>
                            <a:pt x="136857" y="-38"/>
                            <a:pt x="129199" y="4151"/>
                          </a:cubicBezTo>
                          <a:cubicBezTo>
                            <a:pt x="102451" y="18651"/>
                            <a:pt x="71371" y="23024"/>
                            <a:pt x="41659" y="16466"/>
                          </a:cubicBezTo>
                          <a:close/>
                        </a:path>
                      </a:pathLst>
                    </a:custGeom>
                    <a:solidFill>
                      <a:srgbClr val="86463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" name="Google Shape;712;p37">
                      <a:extLst>
                        <a:ext uri="{FF2B5EF4-FFF2-40B4-BE49-F238E27FC236}">
                          <a16:creationId xmlns:a16="http://schemas.microsoft.com/office/drawing/2014/main" id="{563CFA96-714F-8761-1297-4E1804C2B2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2028" y="3320938"/>
                      <a:ext cx="88837" cy="323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8837" h="323375" extrusionOk="0">
                          <a:moveTo>
                            <a:pt x="11757" y="307891"/>
                          </a:moveTo>
                          <a:cubicBezTo>
                            <a:pt x="19082" y="299460"/>
                            <a:pt x="27567" y="292030"/>
                            <a:pt x="35125" y="283746"/>
                          </a:cubicBezTo>
                          <a:cubicBezTo>
                            <a:pt x="44520" y="273591"/>
                            <a:pt x="52900" y="262544"/>
                            <a:pt x="60146" y="250761"/>
                          </a:cubicBezTo>
                          <a:cubicBezTo>
                            <a:pt x="12250" y="225998"/>
                            <a:pt x="6883" y="179960"/>
                            <a:pt x="2393" y="127566"/>
                          </a:cubicBezTo>
                          <a:cubicBezTo>
                            <a:pt x="-1208" y="84600"/>
                            <a:pt x="13479" y="42109"/>
                            <a:pt x="42845" y="10532"/>
                          </a:cubicBezTo>
                          <a:cubicBezTo>
                            <a:pt x="46978" y="6330"/>
                            <a:pt x="51761" y="2822"/>
                            <a:pt x="57012" y="143"/>
                          </a:cubicBezTo>
                          <a:cubicBezTo>
                            <a:pt x="54698" y="3592"/>
                            <a:pt x="53299" y="7428"/>
                            <a:pt x="51255" y="10921"/>
                          </a:cubicBezTo>
                          <a:cubicBezTo>
                            <a:pt x="45615" y="19791"/>
                            <a:pt x="40457" y="28960"/>
                            <a:pt x="35804" y="38385"/>
                          </a:cubicBezTo>
                          <a:cubicBezTo>
                            <a:pt x="22638" y="67694"/>
                            <a:pt x="17159" y="99873"/>
                            <a:pt x="19885" y="131886"/>
                          </a:cubicBezTo>
                          <a:cubicBezTo>
                            <a:pt x="21631" y="152796"/>
                            <a:pt x="27636" y="173128"/>
                            <a:pt x="37531" y="191632"/>
                          </a:cubicBezTo>
                          <a:cubicBezTo>
                            <a:pt x="49006" y="213551"/>
                            <a:pt x="66907" y="231439"/>
                            <a:pt x="88836" y="242901"/>
                          </a:cubicBezTo>
                          <a:cubicBezTo>
                            <a:pt x="89027" y="242993"/>
                            <a:pt x="63180" y="281784"/>
                            <a:pt x="60584" y="285004"/>
                          </a:cubicBezTo>
                          <a:cubicBezTo>
                            <a:pt x="53883" y="293360"/>
                            <a:pt x="46357" y="301019"/>
                            <a:pt x="38121" y="307866"/>
                          </a:cubicBezTo>
                          <a:cubicBezTo>
                            <a:pt x="30030" y="314548"/>
                            <a:pt x="20744" y="322448"/>
                            <a:pt x="9929" y="323381"/>
                          </a:cubicBezTo>
                          <a:cubicBezTo>
                            <a:pt x="6531" y="323806"/>
                            <a:pt x="3083" y="323239"/>
                            <a:pt x="0" y="321749"/>
                          </a:cubicBezTo>
                          <a:cubicBezTo>
                            <a:pt x="1697" y="320296"/>
                            <a:pt x="3250" y="318684"/>
                            <a:pt x="4638" y="316935"/>
                          </a:cubicBezTo>
                          <a:cubicBezTo>
                            <a:pt x="5243" y="316172"/>
                            <a:pt x="5817" y="315384"/>
                            <a:pt x="6392" y="314594"/>
                          </a:cubicBezTo>
                          <a:cubicBezTo>
                            <a:pt x="8081" y="312273"/>
                            <a:pt x="9880" y="310049"/>
                            <a:pt x="11757" y="307891"/>
                          </a:cubicBezTo>
                          <a:close/>
                        </a:path>
                      </a:pathLst>
                    </a:custGeom>
                    <a:solidFill>
                      <a:srgbClr val="2A2B2B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" name="Google Shape;713;p37">
                      <a:extLst>
                        <a:ext uri="{FF2B5EF4-FFF2-40B4-BE49-F238E27FC236}">
                          <a16:creationId xmlns:a16="http://schemas.microsoft.com/office/drawing/2014/main" id="{A5364D5B-822B-DD04-8217-E03CA9490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55459" y="3810165"/>
                      <a:ext cx="127080" cy="58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080" h="58312" extrusionOk="0">
                          <a:moveTo>
                            <a:pt x="0" y="143"/>
                          </a:moveTo>
                          <a:cubicBezTo>
                            <a:pt x="34548" y="31268"/>
                            <a:pt x="80943" y="45805"/>
                            <a:pt x="127081" y="39961"/>
                          </a:cubicBezTo>
                          <a:cubicBezTo>
                            <a:pt x="107238" y="56483"/>
                            <a:pt x="84163" y="63023"/>
                            <a:pt x="59587" y="55105"/>
                          </a:cubicBezTo>
                          <a:cubicBezTo>
                            <a:pt x="35011" y="47185"/>
                            <a:pt x="11599" y="23208"/>
                            <a:pt x="0" y="143"/>
                          </a:cubicBezTo>
                          <a:close/>
                        </a:path>
                      </a:pathLst>
                    </a:custGeom>
                    <a:solidFill>
                      <a:srgbClr val="86463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" name="Google Shape;714;p37">
                      <a:extLst>
                        <a:ext uri="{FF2B5EF4-FFF2-40B4-BE49-F238E27FC236}">
                          <a16:creationId xmlns:a16="http://schemas.microsoft.com/office/drawing/2014/main" id="{7195803E-DE46-7C8F-F407-99DB57008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10746" y="3654673"/>
                      <a:ext cx="315840" cy="1685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5840" h="168554" extrusionOk="0">
                          <a:moveTo>
                            <a:pt x="315840" y="86080"/>
                          </a:moveTo>
                          <a:cubicBezTo>
                            <a:pt x="315840" y="86080"/>
                            <a:pt x="206562" y="15783"/>
                            <a:pt x="0" y="143"/>
                          </a:cubicBezTo>
                          <a:cubicBezTo>
                            <a:pt x="0" y="143"/>
                            <a:pt x="13269" y="140363"/>
                            <a:pt x="129567" y="164925"/>
                          </a:cubicBezTo>
                          <a:cubicBezTo>
                            <a:pt x="245865" y="189485"/>
                            <a:pt x="315840" y="86080"/>
                            <a:pt x="315840" y="8608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37" name="Google Shape;715;p37">
                    <a:extLst>
                      <a:ext uri="{FF2B5EF4-FFF2-40B4-BE49-F238E27FC236}">
                        <a16:creationId xmlns:a16="http://schemas.microsoft.com/office/drawing/2014/main" id="{F0890899-BCB8-BE71-18AB-F05EC19E479D}"/>
                      </a:ext>
                    </a:extLst>
                  </p:cNvPr>
                  <p:cNvSpPr/>
                  <p:nvPr/>
                </p:nvSpPr>
                <p:spPr>
                  <a:xfrm>
                    <a:off x="3447749" y="3488482"/>
                    <a:ext cx="152779" cy="1017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2779" h="101756" extrusionOk="0">
                        <a:moveTo>
                          <a:pt x="1956" y="90169"/>
                        </a:moveTo>
                        <a:cubicBezTo>
                          <a:pt x="11402" y="108117"/>
                          <a:pt x="52380" y="105135"/>
                          <a:pt x="93490" y="83517"/>
                        </a:cubicBezTo>
                        <a:cubicBezTo>
                          <a:pt x="134598" y="61894"/>
                          <a:pt x="160267" y="29821"/>
                          <a:pt x="150824" y="11873"/>
                        </a:cubicBezTo>
                        <a:cubicBezTo>
                          <a:pt x="141379" y="-6073"/>
                          <a:pt x="100398" y="-3093"/>
                          <a:pt x="59290" y="18525"/>
                        </a:cubicBezTo>
                        <a:cubicBezTo>
                          <a:pt x="18180" y="40146"/>
                          <a:pt x="-7489" y="72221"/>
                          <a:pt x="1956" y="90169"/>
                        </a:cubicBezTo>
                        <a:close/>
                      </a:path>
                    </a:pathLst>
                  </a:custGeom>
                  <a:solidFill>
                    <a:srgbClr val="86463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" name="Google Shape;716;p37">
                    <a:extLst>
                      <a:ext uri="{FF2B5EF4-FFF2-40B4-BE49-F238E27FC236}">
                        <a16:creationId xmlns:a16="http://schemas.microsoft.com/office/drawing/2014/main" id="{7A8AA29B-1F6E-5B99-A2AB-D6FAEC03EB18}"/>
                      </a:ext>
                    </a:extLst>
                  </p:cNvPr>
                  <p:cNvSpPr/>
                  <p:nvPr/>
                </p:nvSpPr>
                <p:spPr>
                  <a:xfrm>
                    <a:off x="2895452" y="3519571"/>
                    <a:ext cx="243826" cy="110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826" h="110785" extrusionOk="0">
                        <a:moveTo>
                          <a:pt x="193" y="39952"/>
                        </a:moveTo>
                        <a:cubicBezTo>
                          <a:pt x="-3564" y="69300"/>
                          <a:pt x="47881" y="100064"/>
                          <a:pt x="115103" y="108675"/>
                        </a:cubicBezTo>
                        <a:cubicBezTo>
                          <a:pt x="182330" y="117282"/>
                          <a:pt x="239873" y="100471"/>
                          <a:pt x="243633" y="71120"/>
                        </a:cubicBezTo>
                        <a:cubicBezTo>
                          <a:pt x="247393" y="41775"/>
                          <a:pt x="195942" y="11006"/>
                          <a:pt x="128721" y="2397"/>
                        </a:cubicBezTo>
                        <a:cubicBezTo>
                          <a:pt x="61499" y="-6213"/>
                          <a:pt x="3954" y="10602"/>
                          <a:pt x="193" y="39952"/>
                        </a:cubicBezTo>
                        <a:close/>
                      </a:path>
                    </a:pathLst>
                  </a:custGeom>
                  <a:solidFill>
                    <a:srgbClr val="86463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39" name="Google Shape;717;p37">
                    <a:extLst>
                      <a:ext uri="{FF2B5EF4-FFF2-40B4-BE49-F238E27FC236}">
                        <a16:creationId xmlns:a16="http://schemas.microsoft.com/office/drawing/2014/main" id="{3404FA71-DD0A-B21C-5756-EC63E4E78302}"/>
                      </a:ext>
                    </a:extLst>
                  </p:cNvPr>
                  <p:cNvGrpSpPr/>
                  <p:nvPr/>
                </p:nvGrpSpPr>
                <p:grpSpPr>
                  <a:xfrm>
                    <a:off x="3402539" y="3345662"/>
                    <a:ext cx="113526" cy="111015"/>
                    <a:chOff x="3402539" y="3345662"/>
                    <a:chExt cx="113526" cy="111015"/>
                  </a:xfrm>
                </p:grpSpPr>
                <p:sp>
                  <p:nvSpPr>
                    <p:cNvPr id="341" name="Google Shape;718;p37">
                      <a:extLst>
                        <a:ext uri="{FF2B5EF4-FFF2-40B4-BE49-F238E27FC236}">
                          <a16:creationId xmlns:a16="http://schemas.microsoft.com/office/drawing/2014/main" id="{22D0ED7C-0C82-9AEB-1589-BD5DFAD2D6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02539" y="3345662"/>
                      <a:ext cx="72227" cy="111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2227" h="111015" extrusionOk="0">
                          <a:moveTo>
                            <a:pt x="0" y="55652"/>
                          </a:moveTo>
                          <a:cubicBezTo>
                            <a:pt x="0" y="86306"/>
                            <a:pt x="16168" y="111158"/>
                            <a:pt x="36114" y="111158"/>
                          </a:cubicBezTo>
                          <a:cubicBezTo>
                            <a:pt x="56060" y="111158"/>
                            <a:pt x="72228" y="86306"/>
                            <a:pt x="72228" y="55652"/>
                          </a:cubicBezTo>
                          <a:cubicBezTo>
                            <a:pt x="72228" y="24995"/>
                            <a:pt x="56060" y="143"/>
                            <a:pt x="36114" y="143"/>
                          </a:cubicBezTo>
                          <a:cubicBezTo>
                            <a:pt x="16168" y="143"/>
                            <a:pt x="0" y="24995"/>
                            <a:pt x="0" y="55652"/>
                          </a:cubicBezTo>
                          <a:close/>
                        </a:path>
                      </a:pathLst>
                    </a:custGeom>
                    <a:solidFill>
                      <a:srgbClr val="2A2B2B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" name="Google Shape;719;p37">
                      <a:extLst>
                        <a:ext uri="{FF2B5EF4-FFF2-40B4-BE49-F238E27FC236}">
                          <a16:creationId xmlns:a16="http://schemas.microsoft.com/office/drawing/2014/main" id="{2FB66158-8D25-FC60-08DF-5D45BEAB7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3469" y="3376062"/>
                      <a:ext cx="82596" cy="282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2596" h="28254" extrusionOk="0">
                          <a:moveTo>
                            <a:pt x="0" y="25208"/>
                          </a:moveTo>
                          <a:cubicBezTo>
                            <a:pt x="29462" y="33581"/>
                            <a:pt x="61146" y="25190"/>
                            <a:pt x="82596" y="3333"/>
                          </a:cubicBezTo>
                          <a:cubicBezTo>
                            <a:pt x="53135" y="-5040"/>
                            <a:pt x="21451" y="3351"/>
                            <a:pt x="0" y="25208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40" name="Google Shape;720;p37">
                    <a:extLst>
                      <a:ext uri="{FF2B5EF4-FFF2-40B4-BE49-F238E27FC236}">
                        <a16:creationId xmlns:a16="http://schemas.microsoft.com/office/drawing/2014/main" id="{69D3DE41-1295-E03A-CA99-0C2D6490B2ED}"/>
                      </a:ext>
                    </a:extLst>
                  </p:cNvPr>
                  <p:cNvSpPr/>
                  <p:nvPr/>
                </p:nvSpPr>
                <p:spPr>
                  <a:xfrm>
                    <a:off x="2943702" y="3320881"/>
                    <a:ext cx="223513" cy="93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3513" h="93290" extrusionOk="0">
                        <a:moveTo>
                          <a:pt x="223514" y="78584"/>
                        </a:moveTo>
                        <a:cubicBezTo>
                          <a:pt x="202760" y="17985"/>
                          <a:pt x="136798" y="-14320"/>
                          <a:pt x="76183" y="6427"/>
                        </a:cubicBezTo>
                        <a:cubicBezTo>
                          <a:pt x="37107" y="19803"/>
                          <a:pt x="8090" y="52941"/>
                          <a:pt x="0" y="93433"/>
                        </a:cubicBezTo>
                        <a:cubicBezTo>
                          <a:pt x="29402" y="65902"/>
                          <a:pt x="67503" y="49506"/>
                          <a:pt x="107714" y="47080"/>
                        </a:cubicBezTo>
                        <a:cubicBezTo>
                          <a:pt x="146953" y="45087"/>
                          <a:pt x="192477" y="54500"/>
                          <a:pt x="223514" y="78584"/>
                        </a:cubicBezTo>
                        <a:close/>
                      </a:path>
                    </a:pathLst>
                  </a:custGeom>
                  <a:solidFill>
                    <a:srgbClr val="2A2B2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" name="Google Shape;721;p37">
              <a:extLst>
                <a:ext uri="{FF2B5EF4-FFF2-40B4-BE49-F238E27FC236}">
                  <a16:creationId xmlns:a16="http://schemas.microsoft.com/office/drawing/2014/main" id="{0550209D-FCEB-9D28-A6BA-A9113D2510B9}"/>
                </a:ext>
              </a:extLst>
            </p:cNvPr>
            <p:cNvGrpSpPr/>
            <p:nvPr/>
          </p:nvGrpSpPr>
          <p:grpSpPr>
            <a:xfrm>
              <a:off x="1996160" y="3899602"/>
              <a:ext cx="2472277" cy="2658276"/>
              <a:chOff x="1996160" y="3899602"/>
              <a:chExt cx="2472277" cy="2658276"/>
            </a:xfrm>
          </p:grpSpPr>
          <p:grpSp>
            <p:nvGrpSpPr>
              <p:cNvPr id="8" name="Google Shape;722;p37">
                <a:extLst>
                  <a:ext uri="{FF2B5EF4-FFF2-40B4-BE49-F238E27FC236}">
                    <a16:creationId xmlns:a16="http://schemas.microsoft.com/office/drawing/2014/main" id="{0AF34F99-C75F-2B87-2985-82BC15C6EB64}"/>
                  </a:ext>
                </a:extLst>
              </p:cNvPr>
              <p:cNvGrpSpPr/>
              <p:nvPr/>
            </p:nvGrpSpPr>
            <p:grpSpPr>
              <a:xfrm>
                <a:off x="2721444" y="3899602"/>
                <a:ext cx="1728357" cy="2598748"/>
                <a:chOff x="2721444" y="3899602"/>
                <a:chExt cx="1728357" cy="2598748"/>
              </a:xfrm>
            </p:grpSpPr>
            <p:grpSp>
              <p:nvGrpSpPr>
                <p:cNvPr id="24" name="Google Shape;723;p37">
                  <a:extLst>
                    <a:ext uri="{FF2B5EF4-FFF2-40B4-BE49-F238E27FC236}">
                      <a16:creationId xmlns:a16="http://schemas.microsoft.com/office/drawing/2014/main" id="{CD76199C-0B37-3E4D-E51A-A5D01BF436E1}"/>
                    </a:ext>
                  </a:extLst>
                </p:cNvPr>
                <p:cNvGrpSpPr/>
                <p:nvPr/>
              </p:nvGrpSpPr>
              <p:grpSpPr>
                <a:xfrm>
                  <a:off x="2721444" y="4770464"/>
                  <a:ext cx="1728357" cy="1727886"/>
                  <a:chOff x="2721444" y="4770464"/>
                  <a:chExt cx="1728357" cy="1727886"/>
                </a:xfrm>
              </p:grpSpPr>
              <p:sp>
                <p:nvSpPr>
                  <p:cNvPr id="322" name="Google Shape;724;p37">
                    <a:extLst>
                      <a:ext uri="{FF2B5EF4-FFF2-40B4-BE49-F238E27FC236}">
                        <a16:creationId xmlns:a16="http://schemas.microsoft.com/office/drawing/2014/main" id="{ADCF131F-AF11-D640-049A-6EFA380967E5}"/>
                      </a:ext>
                    </a:extLst>
                  </p:cNvPr>
                  <p:cNvSpPr/>
                  <p:nvPr/>
                </p:nvSpPr>
                <p:spPr>
                  <a:xfrm>
                    <a:off x="2721444" y="4770464"/>
                    <a:ext cx="1728357" cy="17278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28357" h="1727886" extrusionOk="0">
                        <a:moveTo>
                          <a:pt x="1728357" y="864086"/>
                        </a:moveTo>
                        <a:cubicBezTo>
                          <a:pt x="1728893" y="1340693"/>
                          <a:pt x="1342856" y="1727493"/>
                          <a:pt x="866119" y="1728029"/>
                        </a:cubicBezTo>
                        <a:cubicBezTo>
                          <a:pt x="865473" y="1728029"/>
                          <a:pt x="864826" y="1728029"/>
                          <a:pt x="864179" y="1728029"/>
                        </a:cubicBezTo>
                        <a:cubicBezTo>
                          <a:pt x="850973" y="1728029"/>
                          <a:pt x="837865" y="1727738"/>
                          <a:pt x="824854" y="1727155"/>
                        </a:cubicBezTo>
                        <a:cubicBezTo>
                          <a:pt x="363134" y="1706596"/>
                          <a:pt x="-479" y="1326137"/>
                          <a:pt x="0" y="864086"/>
                        </a:cubicBezTo>
                        <a:cubicBezTo>
                          <a:pt x="0" y="848603"/>
                          <a:pt x="405" y="833217"/>
                          <a:pt x="1214" y="817928"/>
                        </a:cubicBezTo>
                        <a:cubicBezTo>
                          <a:pt x="21260" y="442472"/>
                          <a:pt x="281846" y="123065"/>
                          <a:pt x="645707" y="27955"/>
                        </a:cubicBezTo>
                        <a:cubicBezTo>
                          <a:pt x="645804" y="27955"/>
                          <a:pt x="645852" y="27955"/>
                          <a:pt x="645901" y="27906"/>
                        </a:cubicBezTo>
                        <a:cubicBezTo>
                          <a:pt x="661874" y="23780"/>
                          <a:pt x="678041" y="20043"/>
                          <a:pt x="694353" y="16840"/>
                        </a:cubicBezTo>
                        <a:cubicBezTo>
                          <a:pt x="750274" y="5699"/>
                          <a:pt x="807159" y="107"/>
                          <a:pt x="864179" y="143"/>
                        </a:cubicBezTo>
                        <a:cubicBezTo>
                          <a:pt x="880103" y="143"/>
                          <a:pt x="895898" y="580"/>
                          <a:pt x="911563" y="1454"/>
                        </a:cubicBezTo>
                        <a:cubicBezTo>
                          <a:pt x="911619" y="1405"/>
                          <a:pt x="911702" y="1405"/>
                          <a:pt x="911758" y="1454"/>
                        </a:cubicBezTo>
                        <a:cubicBezTo>
                          <a:pt x="1369897" y="26602"/>
                          <a:pt x="1728464" y="405382"/>
                          <a:pt x="1728357" y="864086"/>
                        </a:cubicBezTo>
                        <a:close/>
                      </a:path>
                    </a:pathLst>
                  </a:custGeom>
                  <a:solidFill>
                    <a:srgbClr val="B5C83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23" name="Google Shape;725;p37">
                    <a:extLst>
                      <a:ext uri="{FF2B5EF4-FFF2-40B4-BE49-F238E27FC236}">
                        <a16:creationId xmlns:a16="http://schemas.microsoft.com/office/drawing/2014/main" id="{9EC04F5A-111C-FCEC-CA95-406DC85328A3}"/>
                      </a:ext>
                    </a:extLst>
                  </p:cNvPr>
                  <p:cNvGrpSpPr/>
                  <p:nvPr/>
                </p:nvGrpSpPr>
                <p:grpSpPr>
                  <a:xfrm>
                    <a:off x="2722658" y="4770464"/>
                    <a:ext cx="1727143" cy="1727886"/>
                    <a:chOff x="2722658" y="4770464"/>
                    <a:chExt cx="1727143" cy="1727886"/>
                  </a:xfrm>
                </p:grpSpPr>
                <p:sp>
                  <p:nvSpPr>
                    <p:cNvPr id="324" name="Google Shape;726;p37">
                      <a:extLst>
                        <a:ext uri="{FF2B5EF4-FFF2-40B4-BE49-F238E27FC236}">
                          <a16:creationId xmlns:a16="http://schemas.microsoft.com/office/drawing/2014/main" id="{C49BD262-61A8-5EC5-2514-C57FC8CB5D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21962" y="4948641"/>
                      <a:ext cx="927839" cy="1549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7839" h="1549709" extrusionOk="0">
                          <a:moveTo>
                            <a:pt x="927839" y="685910"/>
                          </a:moveTo>
                          <a:cubicBezTo>
                            <a:pt x="927900" y="763084"/>
                            <a:pt x="917629" y="839919"/>
                            <a:pt x="897301" y="914370"/>
                          </a:cubicBezTo>
                          <a:cubicBezTo>
                            <a:pt x="894668" y="911165"/>
                            <a:pt x="891079" y="908886"/>
                            <a:pt x="887058" y="907866"/>
                          </a:cubicBezTo>
                          <a:cubicBezTo>
                            <a:pt x="879679" y="906263"/>
                            <a:pt x="869046" y="912379"/>
                            <a:pt x="870697" y="919659"/>
                          </a:cubicBezTo>
                          <a:cubicBezTo>
                            <a:pt x="855549" y="948150"/>
                            <a:pt x="820594" y="960284"/>
                            <a:pt x="788357" y="961886"/>
                          </a:cubicBezTo>
                          <a:cubicBezTo>
                            <a:pt x="756120" y="963536"/>
                            <a:pt x="723738" y="957178"/>
                            <a:pt x="691599" y="960333"/>
                          </a:cubicBezTo>
                          <a:cubicBezTo>
                            <a:pt x="656545" y="963779"/>
                            <a:pt x="623533" y="978388"/>
                            <a:pt x="591295" y="992755"/>
                          </a:cubicBezTo>
                          <a:cubicBezTo>
                            <a:pt x="570419" y="1002026"/>
                            <a:pt x="547358" y="1013577"/>
                            <a:pt x="540076" y="1035272"/>
                          </a:cubicBezTo>
                          <a:cubicBezTo>
                            <a:pt x="530463" y="1063618"/>
                            <a:pt x="552893" y="1093030"/>
                            <a:pt x="553087" y="1123026"/>
                          </a:cubicBezTo>
                          <a:cubicBezTo>
                            <a:pt x="553378" y="1155156"/>
                            <a:pt x="502013" y="1167193"/>
                            <a:pt x="501188" y="1199228"/>
                          </a:cubicBezTo>
                          <a:cubicBezTo>
                            <a:pt x="497595" y="1335857"/>
                            <a:pt x="395399" y="1449674"/>
                            <a:pt x="330148" y="1508015"/>
                          </a:cubicBezTo>
                          <a:cubicBezTo>
                            <a:pt x="244061" y="1535835"/>
                            <a:pt x="154134" y="1549954"/>
                            <a:pt x="63661" y="1549853"/>
                          </a:cubicBezTo>
                          <a:cubicBezTo>
                            <a:pt x="50456" y="1549853"/>
                            <a:pt x="37348" y="1549561"/>
                            <a:pt x="24336" y="1548979"/>
                          </a:cubicBezTo>
                          <a:cubicBezTo>
                            <a:pt x="6373" y="1427930"/>
                            <a:pt x="-40866" y="1075315"/>
                            <a:pt x="79488" y="1001249"/>
                          </a:cubicBezTo>
                          <a:cubicBezTo>
                            <a:pt x="96626" y="990717"/>
                            <a:pt x="119590" y="997317"/>
                            <a:pt x="138961" y="991881"/>
                          </a:cubicBezTo>
                          <a:cubicBezTo>
                            <a:pt x="167363" y="983873"/>
                            <a:pt x="185229" y="956401"/>
                            <a:pt x="210135" y="940578"/>
                          </a:cubicBezTo>
                          <a:cubicBezTo>
                            <a:pt x="239265" y="921892"/>
                            <a:pt x="275918" y="920533"/>
                            <a:pt x="310535" y="919756"/>
                          </a:cubicBezTo>
                          <a:cubicBezTo>
                            <a:pt x="361657" y="918640"/>
                            <a:pt x="412779" y="917459"/>
                            <a:pt x="463901" y="916213"/>
                          </a:cubicBezTo>
                          <a:cubicBezTo>
                            <a:pt x="479680" y="915873"/>
                            <a:pt x="496672" y="915873"/>
                            <a:pt x="509684" y="924853"/>
                          </a:cubicBezTo>
                          <a:cubicBezTo>
                            <a:pt x="521287" y="932764"/>
                            <a:pt x="528230" y="946888"/>
                            <a:pt x="541289" y="951985"/>
                          </a:cubicBezTo>
                          <a:cubicBezTo>
                            <a:pt x="551752" y="955403"/>
                            <a:pt x="563200" y="953885"/>
                            <a:pt x="572410" y="947859"/>
                          </a:cubicBezTo>
                          <a:cubicBezTo>
                            <a:pt x="581462" y="941852"/>
                            <a:pt x="589563" y="934523"/>
                            <a:pt x="596442" y="926115"/>
                          </a:cubicBezTo>
                          <a:cubicBezTo>
                            <a:pt x="611492" y="909224"/>
                            <a:pt x="626591" y="892528"/>
                            <a:pt x="641641" y="875686"/>
                          </a:cubicBezTo>
                          <a:cubicBezTo>
                            <a:pt x="649360" y="867192"/>
                            <a:pt x="657565" y="858213"/>
                            <a:pt x="668538" y="854960"/>
                          </a:cubicBezTo>
                          <a:cubicBezTo>
                            <a:pt x="679558" y="851612"/>
                            <a:pt x="687520" y="857873"/>
                            <a:pt x="694414" y="867095"/>
                          </a:cubicBezTo>
                          <a:cubicBezTo>
                            <a:pt x="710024" y="887812"/>
                            <a:pt x="739478" y="891954"/>
                            <a:pt x="760200" y="876349"/>
                          </a:cubicBezTo>
                          <a:cubicBezTo>
                            <a:pt x="775576" y="864769"/>
                            <a:pt x="782329" y="844982"/>
                            <a:pt x="777239" y="826421"/>
                          </a:cubicBezTo>
                          <a:cubicBezTo>
                            <a:pt x="770685" y="802881"/>
                            <a:pt x="747139" y="788078"/>
                            <a:pt x="723932" y="780312"/>
                          </a:cubicBezTo>
                          <a:cubicBezTo>
                            <a:pt x="708928" y="774688"/>
                            <a:pt x="692838" y="772563"/>
                            <a:pt x="676888" y="774099"/>
                          </a:cubicBezTo>
                          <a:cubicBezTo>
                            <a:pt x="660804" y="775762"/>
                            <a:pt x="646162" y="784111"/>
                            <a:pt x="636543" y="797105"/>
                          </a:cubicBezTo>
                          <a:cubicBezTo>
                            <a:pt x="631980" y="803707"/>
                            <a:pt x="629309" y="811473"/>
                            <a:pt x="624503" y="817976"/>
                          </a:cubicBezTo>
                          <a:cubicBezTo>
                            <a:pt x="619794" y="824383"/>
                            <a:pt x="612026" y="829625"/>
                            <a:pt x="604161" y="827926"/>
                          </a:cubicBezTo>
                          <a:cubicBezTo>
                            <a:pt x="594694" y="825839"/>
                            <a:pt x="589936" y="814433"/>
                            <a:pt x="591198" y="804726"/>
                          </a:cubicBezTo>
                          <a:cubicBezTo>
                            <a:pt x="592412" y="795067"/>
                            <a:pt x="597753" y="786525"/>
                            <a:pt x="601588" y="777691"/>
                          </a:cubicBezTo>
                          <a:cubicBezTo>
                            <a:pt x="621154" y="732892"/>
                            <a:pt x="602996" y="681396"/>
                            <a:pt x="584935" y="636063"/>
                          </a:cubicBezTo>
                          <a:cubicBezTo>
                            <a:pt x="578022" y="616518"/>
                            <a:pt x="568935" y="597812"/>
                            <a:pt x="557845" y="580295"/>
                          </a:cubicBezTo>
                          <a:cubicBezTo>
                            <a:pt x="546587" y="562690"/>
                            <a:pt x="529827" y="549295"/>
                            <a:pt x="510169" y="542194"/>
                          </a:cubicBezTo>
                          <a:cubicBezTo>
                            <a:pt x="502423" y="540431"/>
                            <a:pt x="494800" y="538161"/>
                            <a:pt x="487351" y="535400"/>
                          </a:cubicBezTo>
                          <a:cubicBezTo>
                            <a:pt x="479788" y="532469"/>
                            <a:pt x="474352" y="525741"/>
                            <a:pt x="473078" y="517732"/>
                          </a:cubicBezTo>
                          <a:cubicBezTo>
                            <a:pt x="472398" y="505016"/>
                            <a:pt x="486283" y="497056"/>
                            <a:pt x="498178" y="492348"/>
                          </a:cubicBezTo>
                          <a:cubicBezTo>
                            <a:pt x="510024" y="487591"/>
                            <a:pt x="524006" y="480165"/>
                            <a:pt x="523812" y="467351"/>
                          </a:cubicBezTo>
                          <a:cubicBezTo>
                            <a:pt x="515316" y="449830"/>
                            <a:pt x="495896" y="440511"/>
                            <a:pt x="477156" y="435366"/>
                          </a:cubicBezTo>
                          <a:cubicBezTo>
                            <a:pt x="458367" y="430270"/>
                            <a:pt x="438462" y="428037"/>
                            <a:pt x="421372" y="418719"/>
                          </a:cubicBezTo>
                          <a:cubicBezTo>
                            <a:pt x="404284" y="409448"/>
                            <a:pt x="390350" y="390228"/>
                            <a:pt x="395010" y="371347"/>
                          </a:cubicBezTo>
                          <a:cubicBezTo>
                            <a:pt x="398737" y="359515"/>
                            <a:pt x="407417" y="349882"/>
                            <a:pt x="418800" y="344944"/>
                          </a:cubicBezTo>
                          <a:cubicBezTo>
                            <a:pt x="429868" y="339701"/>
                            <a:pt x="441473" y="331693"/>
                            <a:pt x="453658" y="333198"/>
                          </a:cubicBezTo>
                          <a:cubicBezTo>
                            <a:pt x="464339" y="334411"/>
                            <a:pt x="473223" y="324413"/>
                            <a:pt x="476574" y="314220"/>
                          </a:cubicBezTo>
                          <a:cubicBezTo>
                            <a:pt x="480069" y="303979"/>
                            <a:pt x="479923" y="292767"/>
                            <a:pt x="483856" y="282769"/>
                          </a:cubicBezTo>
                          <a:cubicBezTo>
                            <a:pt x="487837" y="272771"/>
                            <a:pt x="498081" y="263645"/>
                            <a:pt x="508373" y="266606"/>
                          </a:cubicBezTo>
                          <a:cubicBezTo>
                            <a:pt x="525074" y="271314"/>
                            <a:pt x="524104" y="300097"/>
                            <a:pt x="540804" y="305289"/>
                          </a:cubicBezTo>
                          <a:cubicBezTo>
                            <a:pt x="551971" y="308639"/>
                            <a:pt x="562602" y="298592"/>
                            <a:pt x="568672" y="288690"/>
                          </a:cubicBezTo>
                          <a:cubicBezTo>
                            <a:pt x="574837" y="278740"/>
                            <a:pt x="580663" y="266946"/>
                            <a:pt x="591830" y="263549"/>
                          </a:cubicBezTo>
                          <a:cubicBezTo>
                            <a:pt x="601497" y="261365"/>
                            <a:pt x="611562" y="264889"/>
                            <a:pt x="617755" y="272625"/>
                          </a:cubicBezTo>
                          <a:cubicBezTo>
                            <a:pt x="623750" y="280253"/>
                            <a:pt x="627679" y="289296"/>
                            <a:pt x="629164" y="298883"/>
                          </a:cubicBezTo>
                          <a:cubicBezTo>
                            <a:pt x="633165" y="318755"/>
                            <a:pt x="632785" y="339261"/>
                            <a:pt x="628047" y="358970"/>
                          </a:cubicBezTo>
                          <a:cubicBezTo>
                            <a:pt x="624600" y="372997"/>
                            <a:pt x="619794" y="390082"/>
                            <a:pt x="630378" y="399935"/>
                          </a:cubicBezTo>
                          <a:cubicBezTo>
                            <a:pt x="639796" y="408914"/>
                            <a:pt x="656401" y="404449"/>
                            <a:pt x="664605" y="394402"/>
                          </a:cubicBezTo>
                          <a:cubicBezTo>
                            <a:pt x="672858" y="384404"/>
                            <a:pt x="674995" y="370813"/>
                            <a:pt x="676840" y="358000"/>
                          </a:cubicBezTo>
                          <a:cubicBezTo>
                            <a:pt x="689609" y="362211"/>
                            <a:pt x="703553" y="360927"/>
                            <a:pt x="715339" y="354457"/>
                          </a:cubicBezTo>
                          <a:cubicBezTo>
                            <a:pt x="726934" y="347947"/>
                            <a:pt x="737570" y="339861"/>
                            <a:pt x="746945" y="330431"/>
                          </a:cubicBezTo>
                          <a:cubicBezTo>
                            <a:pt x="757528" y="320676"/>
                            <a:pt x="768986" y="308687"/>
                            <a:pt x="767627" y="294369"/>
                          </a:cubicBezTo>
                          <a:cubicBezTo>
                            <a:pt x="766559" y="282187"/>
                            <a:pt x="756363" y="273013"/>
                            <a:pt x="746945" y="265199"/>
                          </a:cubicBezTo>
                          <a:cubicBezTo>
                            <a:pt x="734225" y="254521"/>
                            <a:pt x="721456" y="243907"/>
                            <a:pt x="708640" y="233359"/>
                          </a:cubicBezTo>
                          <a:cubicBezTo>
                            <a:pt x="684705" y="213411"/>
                            <a:pt x="659847" y="192395"/>
                            <a:pt x="647661" y="163710"/>
                          </a:cubicBezTo>
                          <a:cubicBezTo>
                            <a:pt x="642661" y="152158"/>
                            <a:pt x="639844" y="139490"/>
                            <a:pt x="633873" y="128376"/>
                          </a:cubicBezTo>
                          <a:cubicBezTo>
                            <a:pt x="627902" y="117212"/>
                            <a:pt x="617367" y="107311"/>
                            <a:pt x="604694" y="106874"/>
                          </a:cubicBezTo>
                          <a:cubicBezTo>
                            <a:pt x="588383" y="106243"/>
                            <a:pt x="575371" y="121920"/>
                            <a:pt x="572070" y="138034"/>
                          </a:cubicBezTo>
                          <a:cubicBezTo>
                            <a:pt x="568720" y="154051"/>
                            <a:pt x="572312" y="170602"/>
                            <a:pt x="573721" y="186959"/>
                          </a:cubicBezTo>
                          <a:cubicBezTo>
                            <a:pt x="575177" y="203315"/>
                            <a:pt x="573867" y="221322"/>
                            <a:pt x="562894" y="233408"/>
                          </a:cubicBezTo>
                          <a:cubicBezTo>
                            <a:pt x="548184" y="249619"/>
                            <a:pt x="521093" y="248696"/>
                            <a:pt x="502693" y="236902"/>
                          </a:cubicBezTo>
                          <a:cubicBezTo>
                            <a:pt x="484292" y="225108"/>
                            <a:pt x="472835" y="205305"/>
                            <a:pt x="462931" y="185793"/>
                          </a:cubicBezTo>
                          <a:cubicBezTo>
                            <a:pt x="453998" y="168078"/>
                            <a:pt x="445744" y="147742"/>
                            <a:pt x="452202" y="128958"/>
                          </a:cubicBezTo>
                          <a:cubicBezTo>
                            <a:pt x="456370" y="118998"/>
                            <a:pt x="462533" y="109996"/>
                            <a:pt x="470310" y="102506"/>
                          </a:cubicBezTo>
                          <a:cubicBezTo>
                            <a:pt x="486332" y="84838"/>
                            <a:pt x="502547" y="67123"/>
                            <a:pt x="522307" y="54018"/>
                          </a:cubicBezTo>
                          <a:cubicBezTo>
                            <a:pt x="538668" y="43146"/>
                            <a:pt x="557456" y="35574"/>
                            <a:pt x="571439" y="21742"/>
                          </a:cubicBezTo>
                          <a:cubicBezTo>
                            <a:pt x="578041" y="15141"/>
                            <a:pt x="583382" y="7327"/>
                            <a:pt x="589402" y="143"/>
                          </a:cubicBezTo>
                          <a:cubicBezTo>
                            <a:pt x="802946" y="163516"/>
                            <a:pt x="928086" y="417085"/>
                            <a:pt x="927839" y="685910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" name="Google Shape;727;p37">
                      <a:extLst>
                        <a:ext uri="{FF2B5EF4-FFF2-40B4-BE49-F238E27FC236}">
                          <a16:creationId xmlns:a16="http://schemas.microsoft.com/office/drawing/2014/main" id="{E6DF72B1-54AC-E10E-B424-5966A54D96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22658" y="4964349"/>
                      <a:ext cx="685205" cy="8425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85205" h="842563" extrusionOk="0">
                          <a:moveTo>
                            <a:pt x="604051" y="481007"/>
                          </a:moveTo>
                          <a:cubicBezTo>
                            <a:pt x="587155" y="498723"/>
                            <a:pt x="578999" y="532941"/>
                            <a:pt x="586233" y="556433"/>
                          </a:cubicBezTo>
                          <a:cubicBezTo>
                            <a:pt x="594875" y="584729"/>
                            <a:pt x="596283" y="612346"/>
                            <a:pt x="601963" y="642050"/>
                          </a:cubicBezTo>
                          <a:cubicBezTo>
                            <a:pt x="609828" y="682918"/>
                            <a:pt x="617644" y="723931"/>
                            <a:pt x="619733" y="765526"/>
                          </a:cubicBezTo>
                          <a:cubicBezTo>
                            <a:pt x="621237" y="793920"/>
                            <a:pt x="617450" y="827264"/>
                            <a:pt x="589098" y="839107"/>
                          </a:cubicBezTo>
                          <a:cubicBezTo>
                            <a:pt x="579988" y="842734"/>
                            <a:pt x="570022" y="843644"/>
                            <a:pt x="560405" y="841728"/>
                          </a:cubicBezTo>
                          <a:cubicBezTo>
                            <a:pt x="538412" y="837893"/>
                            <a:pt x="520837" y="824206"/>
                            <a:pt x="503797" y="810858"/>
                          </a:cubicBezTo>
                          <a:cubicBezTo>
                            <a:pt x="472822" y="786445"/>
                            <a:pt x="441119" y="761352"/>
                            <a:pt x="420583" y="727668"/>
                          </a:cubicBezTo>
                          <a:cubicBezTo>
                            <a:pt x="406455" y="704419"/>
                            <a:pt x="396503" y="676074"/>
                            <a:pt x="372422" y="663309"/>
                          </a:cubicBezTo>
                          <a:cubicBezTo>
                            <a:pt x="356402" y="654815"/>
                            <a:pt x="336788" y="655058"/>
                            <a:pt x="322028" y="643069"/>
                          </a:cubicBezTo>
                          <a:cubicBezTo>
                            <a:pt x="317362" y="639440"/>
                            <a:pt x="313963" y="634429"/>
                            <a:pt x="312318" y="628751"/>
                          </a:cubicBezTo>
                          <a:cubicBezTo>
                            <a:pt x="308143" y="612735"/>
                            <a:pt x="321251" y="601134"/>
                            <a:pt x="334069" y="593902"/>
                          </a:cubicBezTo>
                          <a:cubicBezTo>
                            <a:pt x="344895" y="587641"/>
                            <a:pt x="357275" y="582205"/>
                            <a:pt x="363634" y="571382"/>
                          </a:cubicBezTo>
                          <a:cubicBezTo>
                            <a:pt x="369897" y="560558"/>
                            <a:pt x="365042" y="542600"/>
                            <a:pt x="352469" y="542260"/>
                          </a:cubicBezTo>
                          <a:cubicBezTo>
                            <a:pt x="335768" y="568761"/>
                            <a:pt x="289402" y="567159"/>
                            <a:pt x="274547" y="539445"/>
                          </a:cubicBezTo>
                          <a:cubicBezTo>
                            <a:pt x="266536" y="524641"/>
                            <a:pt x="266391" y="504401"/>
                            <a:pt x="244204" y="500228"/>
                          </a:cubicBezTo>
                          <a:cubicBezTo>
                            <a:pt x="233309" y="498286"/>
                            <a:pt x="222097" y="500939"/>
                            <a:pt x="213228" y="507557"/>
                          </a:cubicBezTo>
                          <a:cubicBezTo>
                            <a:pt x="186090" y="526874"/>
                            <a:pt x="156572" y="545366"/>
                            <a:pt x="136278" y="572352"/>
                          </a:cubicBezTo>
                          <a:cubicBezTo>
                            <a:pt x="122247" y="591039"/>
                            <a:pt x="113218" y="614773"/>
                            <a:pt x="115159" y="637731"/>
                          </a:cubicBezTo>
                          <a:cubicBezTo>
                            <a:pt x="115822" y="646771"/>
                            <a:pt x="110355" y="655138"/>
                            <a:pt x="101808" y="658165"/>
                          </a:cubicBezTo>
                          <a:lnTo>
                            <a:pt x="101323" y="658359"/>
                          </a:lnTo>
                          <a:cubicBezTo>
                            <a:pt x="91005" y="662232"/>
                            <a:pt x="79499" y="657010"/>
                            <a:pt x="75625" y="646694"/>
                          </a:cubicBezTo>
                          <a:cubicBezTo>
                            <a:pt x="75471" y="646283"/>
                            <a:pt x="75330" y="645868"/>
                            <a:pt x="75203" y="645448"/>
                          </a:cubicBezTo>
                          <a:cubicBezTo>
                            <a:pt x="68633" y="621134"/>
                            <a:pt x="43591" y="606748"/>
                            <a:pt x="19271" y="613317"/>
                          </a:cubicBezTo>
                          <a:cubicBezTo>
                            <a:pt x="12066" y="615262"/>
                            <a:pt x="5449" y="618946"/>
                            <a:pt x="0" y="624044"/>
                          </a:cubicBezTo>
                          <a:cubicBezTo>
                            <a:pt x="12777" y="381143"/>
                            <a:pt x="127578" y="154936"/>
                            <a:pt x="316104" y="1180"/>
                          </a:cubicBezTo>
                          <a:cubicBezTo>
                            <a:pt x="348783" y="-2784"/>
                            <a:pt x="381826" y="4694"/>
                            <a:pt x="409611" y="22342"/>
                          </a:cubicBezTo>
                          <a:cubicBezTo>
                            <a:pt x="425826" y="32776"/>
                            <a:pt x="440342" y="47580"/>
                            <a:pt x="444858" y="66315"/>
                          </a:cubicBezTo>
                          <a:cubicBezTo>
                            <a:pt x="449325" y="85001"/>
                            <a:pt x="440780" y="107571"/>
                            <a:pt x="422720" y="114123"/>
                          </a:cubicBezTo>
                          <a:cubicBezTo>
                            <a:pt x="404562" y="120579"/>
                            <a:pt x="381161" y="103300"/>
                            <a:pt x="385821" y="84710"/>
                          </a:cubicBezTo>
                          <a:cubicBezTo>
                            <a:pt x="368101" y="91748"/>
                            <a:pt x="360382" y="114948"/>
                            <a:pt x="366742" y="132906"/>
                          </a:cubicBezTo>
                          <a:cubicBezTo>
                            <a:pt x="373102" y="151010"/>
                            <a:pt x="390191" y="163582"/>
                            <a:pt x="408446" y="169211"/>
                          </a:cubicBezTo>
                          <a:cubicBezTo>
                            <a:pt x="426749" y="174696"/>
                            <a:pt x="446266" y="174211"/>
                            <a:pt x="465394" y="173191"/>
                          </a:cubicBezTo>
                          <a:cubicBezTo>
                            <a:pt x="498117" y="171347"/>
                            <a:pt x="532247" y="168289"/>
                            <a:pt x="562347" y="181248"/>
                          </a:cubicBezTo>
                          <a:cubicBezTo>
                            <a:pt x="592448" y="194208"/>
                            <a:pt x="615654" y="229882"/>
                            <a:pt x="602595" y="259926"/>
                          </a:cubicBezTo>
                          <a:cubicBezTo>
                            <a:pt x="592836" y="282397"/>
                            <a:pt x="566522" y="293513"/>
                            <a:pt x="542054" y="294338"/>
                          </a:cubicBezTo>
                          <a:cubicBezTo>
                            <a:pt x="517585" y="295066"/>
                            <a:pt x="493601" y="287640"/>
                            <a:pt x="469472" y="283417"/>
                          </a:cubicBezTo>
                          <a:cubicBezTo>
                            <a:pt x="445343" y="279243"/>
                            <a:pt x="418933" y="278660"/>
                            <a:pt x="398056" y="291425"/>
                          </a:cubicBezTo>
                          <a:cubicBezTo>
                            <a:pt x="377180" y="304288"/>
                            <a:pt x="365820" y="334574"/>
                            <a:pt x="380336" y="354426"/>
                          </a:cubicBezTo>
                          <a:cubicBezTo>
                            <a:pt x="396940" y="377140"/>
                            <a:pt x="431701" y="371801"/>
                            <a:pt x="458792" y="364133"/>
                          </a:cubicBezTo>
                          <a:cubicBezTo>
                            <a:pt x="491222" y="355008"/>
                            <a:pt x="523653" y="345818"/>
                            <a:pt x="556084" y="336564"/>
                          </a:cubicBezTo>
                          <a:cubicBezTo>
                            <a:pt x="579680" y="329866"/>
                            <a:pt x="604051" y="323168"/>
                            <a:pt x="628326" y="326080"/>
                          </a:cubicBezTo>
                          <a:cubicBezTo>
                            <a:pt x="652746" y="329041"/>
                            <a:pt x="677312" y="344136"/>
                            <a:pt x="683624" y="367919"/>
                          </a:cubicBezTo>
                          <a:cubicBezTo>
                            <a:pt x="689886" y="391507"/>
                            <a:pt x="676681" y="416309"/>
                            <a:pt x="659349" y="433491"/>
                          </a:cubicBezTo>
                          <a:cubicBezTo>
                            <a:pt x="642162" y="450672"/>
                            <a:pt x="620849" y="463340"/>
                            <a:pt x="604051" y="481007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" name="Google Shape;728;p37">
                      <a:extLst>
                        <a:ext uri="{FF2B5EF4-FFF2-40B4-BE49-F238E27FC236}">
                          <a16:creationId xmlns:a16="http://schemas.microsoft.com/office/drawing/2014/main" id="{CE0C5F41-DA64-5888-B80C-92F48B5B9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85578" y="5767953"/>
                      <a:ext cx="253502" cy="331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3502" h="331041" extrusionOk="0">
                          <a:moveTo>
                            <a:pt x="205364" y="305751"/>
                          </a:moveTo>
                          <a:lnTo>
                            <a:pt x="71271" y="331184"/>
                          </a:lnTo>
                          <a:cubicBezTo>
                            <a:pt x="43471" y="287645"/>
                            <a:pt x="19619" y="241709"/>
                            <a:pt x="0" y="193924"/>
                          </a:cubicBezTo>
                          <a:cubicBezTo>
                            <a:pt x="26508" y="178733"/>
                            <a:pt x="56075" y="169317"/>
                            <a:pt x="82292" y="153639"/>
                          </a:cubicBezTo>
                          <a:cubicBezTo>
                            <a:pt x="108782" y="137540"/>
                            <a:pt x="131104" y="115424"/>
                            <a:pt x="147445" y="89087"/>
                          </a:cubicBezTo>
                          <a:cubicBezTo>
                            <a:pt x="162301" y="65498"/>
                            <a:pt x="165553" y="30552"/>
                            <a:pt x="185215" y="10652"/>
                          </a:cubicBezTo>
                          <a:cubicBezTo>
                            <a:pt x="237553" y="-42349"/>
                            <a:pt x="251777" y="120781"/>
                            <a:pt x="253184" y="152183"/>
                          </a:cubicBezTo>
                          <a:cubicBezTo>
                            <a:pt x="255806" y="207223"/>
                            <a:pt x="242455" y="265078"/>
                            <a:pt x="205364" y="305751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" name="Google Shape;729;p37">
                      <a:extLst>
                        <a:ext uri="{FF2B5EF4-FFF2-40B4-BE49-F238E27FC236}">
                          <a16:creationId xmlns:a16="http://schemas.microsoft.com/office/drawing/2014/main" id="{F99421FB-F7E2-EE88-23B1-1CC7EF6BF0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92859" y="4770464"/>
                      <a:ext cx="803725" cy="6628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3725" h="662843" extrusionOk="0">
                          <a:moveTo>
                            <a:pt x="761835" y="243600"/>
                          </a:moveTo>
                          <a:cubicBezTo>
                            <a:pt x="728094" y="260540"/>
                            <a:pt x="688478" y="258744"/>
                            <a:pt x="651337" y="265830"/>
                          </a:cubicBezTo>
                          <a:cubicBezTo>
                            <a:pt x="614342" y="272965"/>
                            <a:pt x="574144" y="295485"/>
                            <a:pt x="569774" y="332907"/>
                          </a:cubicBezTo>
                          <a:cubicBezTo>
                            <a:pt x="567201" y="354457"/>
                            <a:pt x="577300" y="375230"/>
                            <a:pt x="584290" y="395810"/>
                          </a:cubicBezTo>
                          <a:cubicBezTo>
                            <a:pt x="605663" y="459123"/>
                            <a:pt x="599609" y="528483"/>
                            <a:pt x="567590" y="587139"/>
                          </a:cubicBezTo>
                          <a:cubicBezTo>
                            <a:pt x="548219" y="622230"/>
                            <a:pt x="473356" y="691443"/>
                            <a:pt x="434856" y="650333"/>
                          </a:cubicBezTo>
                          <a:cubicBezTo>
                            <a:pt x="421311" y="636015"/>
                            <a:pt x="436506" y="596700"/>
                            <a:pt x="427331" y="578645"/>
                          </a:cubicBezTo>
                          <a:cubicBezTo>
                            <a:pt x="411795" y="547922"/>
                            <a:pt x="383491" y="539768"/>
                            <a:pt x="351399" y="531710"/>
                          </a:cubicBezTo>
                          <a:cubicBezTo>
                            <a:pt x="326688" y="525401"/>
                            <a:pt x="299792" y="516276"/>
                            <a:pt x="287363" y="493998"/>
                          </a:cubicBezTo>
                          <a:cubicBezTo>
                            <a:pt x="275177" y="472448"/>
                            <a:pt x="280663" y="445656"/>
                            <a:pt x="284741" y="421243"/>
                          </a:cubicBezTo>
                          <a:cubicBezTo>
                            <a:pt x="288868" y="396780"/>
                            <a:pt x="289936" y="368387"/>
                            <a:pt x="272312" y="351059"/>
                          </a:cubicBezTo>
                          <a:cubicBezTo>
                            <a:pt x="254689" y="333587"/>
                            <a:pt x="243183" y="360038"/>
                            <a:pt x="220559" y="370280"/>
                          </a:cubicBezTo>
                          <a:cubicBezTo>
                            <a:pt x="142346" y="405808"/>
                            <a:pt x="156911" y="206179"/>
                            <a:pt x="184633" y="124930"/>
                          </a:cubicBezTo>
                          <a:cubicBezTo>
                            <a:pt x="142152" y="131482"/>
                            <a:pt x="98166" y="137743"/>
                            <a:pt x="56657" y="126725"/>
                          </a:cubicBezTo>
                          <a:cubicBezTo>
                            <a:pt x="35268" y="121038"/>
                            <a:pt x="15737" y="109861"/>
                            <a:pt x="0" y="94304"/>
                          </a:cubicBezTo>
                          <a:cubicBezTo>
                            <a:pt x="55523" y="65945"/>
                            <a:pt x="113963" y="43698"/>
                            <a:pt x="174291" y="27955"/>
                          </a:cubicBezTo>
                          <a:cubicBezTo>
                            <a:pt x="174389" y="27955"/>
                            <a:pt x="174437" y="27955"/>
                            <a:pt x="174486" y="27906"/>
                          </a:cubicBezTo>
                          <a:cubicBezTo>
                            <a:pt x="190825" y="25095"/>
                            <a:pt x="206999" y="21401"/>
                            <a:pt x="222938" y="16840"/>
                          </a:cubicBezTo>
                          <a:cubicBezTo>
                            <a:pt x="278859" y="5699"/>
                            <a:pt x="335743" y="107"/>
                            <a:pt x="392764" y="143"/>
                          </a:cubicBezTo>
                          <a:cubicBezTo>
                            <a:pt x="408688" y="143"/>
                            <a:pt x="424482" y="580"/>
                            <a:pt x="440148" y="1454"/>
                          </a:cubicBezTo>
                          <a:cubicBezTo>
                            <a:pt x="440204" y="1405"/>
                            <a:pt x="440287" y="1405"/>
                            <a:pt x="440342" y="1454"/>
                          </a:cubicBezTo>
                          <a:cubicBezTo>
                            <a:pt x="528116" y="6135"/>
                            <a:pt x="614651" y="24255"/>
                            <a:pt x="696925" y="55183"/>
                          </a:cubicBezTo>
                          <a:cubicBezTo>
                            <a:pt x="671679" y="69113"/>
                            <a:pt x="650075" y="83819"/>
                            <a:pt x="653911" y="107456"/>
                          </a:cubicBezTo>
                          <a:cubicBezTo>
                            <a:pt x="661678" y="155411"/>
                            <a:pt x="746688" y="136239"/>
                            <a:pt x="793101" y="150751"/>
                          </a:cubicBezTo>
                          <a:cubicBezTo>
                            <a:pt x="818104" y="178999"/>
                            <a:pt x="795431" y="226515"/>
                            <a:pt x="761835" y="243600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" name="Google Shape;730;p37">
                      <a:extLst>
                        <a:ext uri="{FF2B5EF4-FFF2-40B4-BE49-F238E27FC236}">
                          <a16:creationId xmlns:a16="http://schemas.microsoft.com/office/drawing/2014/main" id="{E01FBAE0-1645-DFEC-2663-BF3380640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17439" y="6137931"/>
                      <a:ext cx="453865" cy="2732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865" h="273248" extrusionOk="0">
                          <a:moveTo>
                            <a:pt x="341350" y="209372"/>
                          </a:moveTo>
                          <a:cubicBezTo>
                            <a:pt x="320231" y="227136"/>
                            <a:pt x="311249" y="257666"/>
                            <a:pt x="289402" y="273392"/>
                          </a:cubicBezTo>
                          <a:cubicBezTo>
                            <a:pt x="177647" y="218743"/>
                            <a:pt x="78950" y="140713"/>
                            <a:pt x="0" y="44591"/>
                          </a:cubicBezTo>
                          <a:cubicBezTo>
                            <a:pt x="9724" y="32541"/>
                            <a:pt x="22080" y="22878"/>
                            <a:pt x="36121" y="16344"/>
                          </a:cubicBezTo>
                          <a:cubicBezTo>
                            <a:pt x="97583" y="-11964"/>
                            <a:pt x="169822" y="-2670"/>
                            <a:pt x="222112" y="40273"/>
                          </a:cubicBezTo>
                          <a:cubicBezTo>
                            <a:pt x="252990" y="66385"/>
                            <a:pt x="275421" y="105942"/>
                            <a:pt x="313968" y="122153"/>
                          </a:cubicBezTo>
                          <a:cubicBezTo>
                            <a:pt x="348147" y="136519"/>
                            <a:pt x="381112" y="119338"/>
                            <a:pt x="414611" y="129676"/>
                          </a:cubicBezTo>
                          <a:cubicBezTo>
                            <a:pt x="527148" y="164427"/>
                            <a:pt x="364265" y="190055"/>
                            <a:pt x="341350" y="209372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5" name="Google Shape;731;p37">
                  <a:extLst>
                    <a:ext uri="{FF2B5EF4-FFF2-40B4-BE49-F238E27FC236}">
                      <a16:creationId xmlns:a16="http://schemas.microsoft.com/office/drawing/2014/main" id="{19A35983-C87F-EBAC-4FA5-00B9DA200766}"/>
                    </a:ext>
                  </a:extLst>
                </p:cNvPr>
                <p:cNvGrpSpPr/>
                <p:nvPr/>
              </p:nvGrpSpPr>
              <p:grpSpPr>
                <a:xfrm>
                  <a:off x="3151840" y="3899602"/>
                  <a:ext cx="740243" cy="991568"/>
                  <a:chOff x="3151840" y="3899602"/>
                  <a:chExt cx="740243" cy="991568"/>
                </a:xfrm>
              </p:grpSpPr>
              <p:grpSp>
                <p:nvGrpSpPr>
                  <p:cNvPr id="26" name="Google Shape;732;p37">
                    <a:extLst>
                      <a:ext uri="{FF2B5EF4-FFF2-40B4-BE49-F238E27FC236}">
                        <a16:creationId xmlns:a16="http://schemas.microsoft.com/office/drawing/2014/main" id="{82F5C800-A71D-EE93-53B7-D42DC2DEA811}"/>
                      </a:ext>
                    </a:extLst>
                  </p:cNvPr>
                  <p:cNvGrpSpPr/>
                  <p:nvPr/>
                </p:nvGrpSpPr>
                <p:grpSpPr>
                  <a:xfrm>
                    <a:off x="3151840" y="3899602"/>
                    <a:ext cx="740243" cy="658134"/>
                    <a:chOff x="3151840" y="3899602"/>
                    <a:chExt cx="740243" cy="658134"/>
                  </a:xfrm>
                </p:grpSpPr>
                <p:sp>
                  <p:nvSpPr>
                    <p:cNvPr id="31" name="Google Shape;733;p37">
                      <a:extLst>
                        <a:ext uri="{FF2B5EF4-FFF2-40B4-BE49-F238E27FC236}">
                          <a16:creationId xmlns:a16="http://schemas.microsoft.com/office/drawing/2014/main" id="{8D6B769B-0820-37C6-F4E8-155F57FA63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52283" y="3899602"/>
                      <a:ext cx="265744" cy="4913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5744" h="491360" extrusionOk="0">
                          <a:moveTo>
                            <a:pt x="96481" y="491504"/>
                          </a:moveTo>
                          <a:cubicBezTo>
                            <a:pt x="96481" y="491504"/>
                            <a:pt x="-178386" y="180092"/>
                            <a:pt x="199764" y="143"/>
                          </a:cubicBezTo>
                          <a:cubicBezTo>
                            <a:pt x="199764" y="143"/>
                            <a:pt x="402826" y="338658"/>
                            <a:pt x="96481" y="491504"/>
                          </a:cubicBezTo>
                          <a:close/>
                        </a:path>
                      </a:pathLst>
                    </a:custGeom>
                    <a:solidFill>
                      <a:srgbClr val="B5C83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" name="Google Shape;734;p37">
                      <a:extLst>
                        <a:ext uri="{FF2B5EF4-FFF2-40B4-BE49-F238E27FC236}">
                          <a16:creationId xmlns:a16="http://schemas.microsoft.com/office/drawing/2014/main" id="{6FFEC761-7615-4445-B645-FCB6A620B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1840" y="4286317"/>
                      <a:ext cx="341964" cy="2339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1964" h="233968" extrusionOk="0">
                          <a:moveTo>
                            <a:pt x="341964" y="208915"/>
                          </a:moveTo>
                          <a:cubicBezTo>
                            <a:pt x="341964" y="208915"/>
                            <a:pt x="287651" y="-103333"/>
                            <a:pt x="0" y="35908"/>
                          </a:cubicBezTo>
                          <a:cubicBezTo>
                            <a:pt x="0" y="35908"/>
                            <a:pt x="104726" y="318343"/>
                            <a:pt x="341964" y="208915"/>
                          </a:cubicBezTo>
                          <a:close/>
                        </a:path>
                      </a:pathLst>
                    </a:custGeom>
                    <a:solidFill>
                      <a:srgbClr val="B5C83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" name="Google Shape;735;p37">
                      <a:extLst>
                        <a:ext uri="{FF2B5EF4-FFF2-40B4-BE49-F238E27FC236}">
                          <a16:creationId xmlns:a16="http://schemas.microsoft.com/office/drawing/2014/main" id="{580D4DDE-75E9-AB8A-AD01-CAA79F4AEA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10470" y="4331668"/>
                      <a:ext cx="181613" cy="22606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613" h="226068" extrusionOk="0">
                          <a:moveTo>
                            <a:pt x="7978" y="226212"/>
                          </a:moveTo>
                          <a:cubicBezTo>
                            <a:pt x="7978" y="226212"/>
                            <a:pt x="-56462" y="-229"/>
                            <a:pt x="180941" y="144"/>
                          </a:cubicBezTo>
                          <a:cubicBezTo>
                            <a:pt x="180941" y="144"/>
                            <a:pt x="202030" y="222900"/>
                            <a:pt x="7978" y="226212"/>
                          </a:cubicBezTo>
                          <a:close/>
                        </a:path>
                      </a:pathLst>
                    </a:custGeom>
                    <a:solidFill>
                      <a:srgbClr val="B5C83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27" name="Google Shape;736;p37">
                    <a:extLst>
                      <a:ext uri="{FF2B5EF4-FFF2-40B4-BE49-F238E27FC236}">
                        <a16:creationId xmlns:a16="http://schemas.microsoft.com/office/drawing/2014/main" id="{3CFED8A6-E24F-2F61-37AA-A4AAE8368CD7}"/>
                      </a:ext>
                    </a:extLst>
                  </p:cNvPr>
                  <p:cNvGrpSpPr/>
                  <p:nvPr/>
                </p:nvGrpSpPr>
                <p:grpSpPr>
                  <a:xfrm>
                    <a:off x="3322822" y="4172456"/>
                    <a:ext cx="478455" cy="718714"/>
                    <a:chOff x="3322822" y="4172456"/>
                    <a:chExt cx="478455" cy="718714"/>
                  </a:xfrm>
                </p:grpSpPr>
                <p:sp>
                  <p:nvSpPr>
                    <p:cNvPr id="28" name="Google Shape;737;p37">
                      <a:extLst>
                        <a:ext uri="{FF2B5EF4-FFF2-40B4-BE49-F238E27FC236}">
                          <a16:creationId xmlns:a16="http://schemas.microsoft.com/office/drawing/2014/main" id="{9E946344-9850-DDCF-D5C7-0588C844FF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05380" y="4172456"/>
                      <a:ext cx="87970" cy="7187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970" h="718714" extrusionOk="0">
                          <a:moveTo>
                            <a:pt x="80551" y="143"/>
                          </a:moveTo>
                          <a:cubicBezTo>
                            <a:pt x="80551" y="143"/>
                            <a:pt x="-63143" y="384149"/>
                            <a:pt x="33311" y="715993"/>
                          </a:cubicBezTo>
                          <a:cubicBezTo>
                            <a:pt x="33311" y="715993"/>
                            <a:pt x="56044" y="727276"/>
                            <a:pt x="83665" y="705056"/>
                          </a:cubicBezTo>
                          <a:cubicBezTo>
                            <a:pt x="111286" y="682835"/>
                            <a:pt x="-6414" y="570527"/>
                            <a:pt x="80551" y="143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9" name="Google Shape;738;p37">
                      <a:extLst>
                        <a:ext uri="{FF2B5EF4-FFF2-40B4-BE49-F238E27FC236}">
                          <a16:creationId xmlns:a16="http://schemas.microsoft.com/office/drawing/2014/main" id="{8EE69CF8-E400-AC02-A1EF-B05E25C01E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2822" y="4380432"/>
                      <a:ext cx="326124" cy="2458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6124" h="245871" extrusionOk="0">
                          <a:moveTo>
                            <a:pt x="0" y="143"/>
                          </a:moveTo>
                          <a:cubicBezTo>
                            <a:pt x="0" y="143"/>
                            <a:pt x="215975" y="71129"/>
                            <a:pt x="326124" y="227887"/>
                          </a:cubicBezTo>
                          <a:cubicBezTo>
                            <a:pt x="326124" y="227887"/>
                            <a:pt x="323125" y="241629"/>
                            <a:pt x="303935" y="245871"/>
                          </a:cubicBezTo>
                          <a:cubicBezTo>
                            <a:pt x="284745" y="250113"/>
                            <a:pt x="276954" y="160277"/>
                            <a:pt x="0" y="143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0" name="Google Shape;739;p37">
                      <a:extLst>
                        <a:ext uri="{FF2B5EF4-FFF2-40B4-BE49-F238E27FC236}">
                          <a16:creationId xmlns:a16="http://schemas.microsoft.com/office/drawing/2014/main" id="{F67DE48B-2000-57E9-1FCA-E79AE3230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2411" y="4443119"/>
                      <a:ext cx="188866" cy="3203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8866" h="320310" extrusionOk="0">
                          <a:moveTo>
                            <a:pt x="188866" y="143"/>
                          </a:moveTo>
                          <a:cubicBezTo>
                            <a:pt x="188866" y="143"/>
                            <a:pt x="34021" y="140223"/>
                            <a:pt x="0" y="312872"/>
                          </a:cubicBezTo>
                          <a:cubicBezTo>
                            <a:pt x="0" y="312872"/>
                            <a:pt x="7643" y="323292"/>
                            <a:pt x="25334" y="319701"/>
                          </a:cubicBezTo>
                          <a:cubicBezTo>
                            <a:pt x="43026" y="316111"/>
                            <a:pt x="16070" y="237788"/>
                            <a:pt x="188866" y="143"/>
                          </a:cubicBezTo>
                          <a:close/>
                        </a:path>
                      </a:pathLst>
                    </a:custGeom>
                    <a:solidFill>
                      <a:srgbClr val="77932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grpSp>
            <p:nvGrpSpPr>
              <p:cNvPr id="9" name="Google Shape;740;p37">
                <a:extLst>
                  <a:ext uri="{FF2B5EF4-FFF2-40B4-BE49-F238E27FC236}">
                    <a16:creationId xmlns:a16="http://schemas.microsoft.com/office/drawing/2014/main" id="{DAB05721-65CC-24CC-3C9A-DF749B99D716}"/>
                  </a:ext>
                </a:extLst>
              </p:cNvPr>
              <p:cNvGrpSpPr/>
              <p:nvPr/>
            </p:nvGrpSpPr>
            <p:grpSpPr>
              <a:xfrm>
                <a:off x="1996160" y="5469252"/>
                <a:ext cx="1904638" cy="1088626"/>
                <a:chOff x="1996160" y="5469252"/>
                <a:chExt cx="1904638" cy="1088626"/>
              </a:xfrm>
            </p:grpSpPr>
            <p:sp>
              <p:nvSpPr>
                <p:cNvPr id="15" name="Google Shape;741;p37">
                  <a:extLst>
                    <a:ext uri="{FF2B5EF4-FFF2-40B4-BE49-F238E27FC236}">
                      <a16:creationId xmlns:a16="http://schemas.microsoft.com/office/drawing/2014/main" id="{D4FB2E6E-FD60-1664-4D2D-B724B77F7C64}"/>
                    </a:ext>
                  </a:extLst>
                </p:cNvPr>
                <p:cNvSpPr/>
                <p:nvPr/>
              </p:nvSpPr>
              <p:spPr>
                <a:xfrm>
                  <a:off x="1996160" y="5469252"/>
                  <a:ext cx="1295198" cy="86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198" h="864719" extrusionOk="0">
                      <a:moveTo>
                        <a:pt x="1295199" y="587915"/>
                      </a:moveTo>
                      <a:lnTo>
                        <a:pt x="1292529" y="635869"/>
                      </a:lnTo>
                      <a:lnTo>
                        <a:pt x="1281169" y="838750"/>
                      </a:lnTo>
                      <a:lnTo>
                        <a:pt x="1279663" y="864863"/>
                      </a:lnTo>
                      <a:cubicBezTo>
                        <a:pt x="1279663" y="864863"/>
                        <a:pt x="1246553" y="864619"/>
                        <a:pt x="1191595" y="863795"/>
                      </a:cubicBezTo>
                      <a:cubicBezTo>
                        <a:pt x="943410" y="860154"/>
                        <a:pt x="250418" y="842536"/>
                        <a:pt x="163271" y="764490"/>
                      </a:cubicBezTo>
                      <a:cubicBezTo>
                        <a:pt x="162145" y="763493"/>
                        <a:pt x="161121" y="762388"/>
                        <a:pt x="160213" y="761189"/>
                      </a:cubicBezTo>
                      <a:cubicBezTo>
                        <a:pt x="159874" y="760801"/>
                        <a:pt x="159582" y="760413"/>
                        <a:pt x="159242" y="759976"/>
                      </a:cubicBezTo>
                      <a:cubicBezTo>
                        <a:pt x="155575" y="754759"/>
                        <a:pt x="152421" y="749199"/>
                        <a:pt x="149823" y="743377"/>
                      </a:cubicBezTo>
                      <a:cubicBezTo>
                        <a:pt x="149386" y="742552"/>
                        <a:pt x="148998" y="741678"/>
                        <a:pt x="148610" y="740804"/>
                      </a:cubicBezTo>
                      <a:cubicBezTo>
                        <a:pt x="129627" y="699160"/>
                        <a:pt x="105983" y="612183"/>
                        <a:pt x="82630" y="505987"/>
                      </a:cubicBezTo>
                      <a:cubicBezTo>
                        <a:pt x="82049" y="503511"/>
                        <a:pt x="81514" y="501036"/>
                        <a:pt x="80981" y="498512"/>
                      </a:cubicBezTo>
                      <a:cubicBezTo>
                        <a:pt x="75300" y="472351"/>
                        <a:pt x="69620" y="445074"/>
                        <a:pt x="64037" y="417068"/>
                      </a:cubicBezTo>
                      <a:cubicBezTo>
                        <a:pt x="63066" y="412312"/>
                        <a:pt x="62094" y="407458"/>
                        <a:pt x="61172" y="402653"/>
                      </a:cubicBezTo>
                      <a:cubicBezTo>
                        <a:pt x="56075" y="376541"/>
                        <a:pt x="51025" y="349894"/>
                        <a:pt x="46122" y="322957"/>
                      </a:cubicBezTo>
                      <a:cubicBezTo>
                        <a:pt x="45102" y="317375"/>
                        <a:pt x="44131" y="311842"/>
                        <a:pt x="43112" y="306260"/>
                      </a:cubicBezTo>
                      <a:cubicBezTo>
                        <a:pt x="40928" y="293738"/>
                        <a:pt x="38743" y="281216"/>
                        <a:pt x="36557" y="268694"/>
                      </a:cubicBezTo>
                      <a:cubicBezTo>
                        <a:pt x="34859" y="258841"/>
                        <a:pt x="33208" y="248939"/>
                        <a:pt x="31557" y="239086"/>
                      </a:cubicBezTo>
                      <a:cubicBezTo>
                        <a:pt x="29032" y="223749"/>
                        <a:pt x="26573" y="208476"/>
                        <a:pt x="24178" y="193268"/>
                      </a:cubicBezTo>
                      <a:cubicBezTo>
                        <a:pt x="23401" y="188220"/>
                        <a:pt x="22624" y="183222"/>
                        <a:pt x="21847" y="178222"/>
                      </a:cubicBezTo>
                      <a:cubicBezTo>
                        <a:pt x="21070" y="173223"/>
                        <a:pt x="20294" y="168272"/>
                        <a:pt x="19565" y="163273"/>
                      </a:cubicBezTo>
                      <a:cubicBezTo>
                        <a:pt x="18789" y="158323"/>
                        <a:pt x="18061" y="153323"/>
                        <a:pt x="17332" y="148372"/>
                      </a:cubicBezTo>
                      <a:cubicBezTo>
                        <a:pt x="16555" y="143422"/>
                        <a:pt x="15827" y="138471"/>
                        <a:pt x="15148" y="133569"/>
                      </a:cubicBezTo>
                      <a:cubicBezTo>
                        <a:pt x="14419" y="128667"/>
                        <a:pt x="13691" y="123716"/>
                        <a:pt x="13012" y="118863"/>
                      </a:cubicBezTo>
                      <a:cubicBezTo>
                        <a:pt x="10923" y="104156"/>
                        <a:pt x="8933" y="89644"/>
                        <a:pt x="7040" y="75326"/>
                      </a:cubicBezTo>
                      <a:cubicBezTo>
                        <a:pt x="4467" y="56202"/>
                        <a:pt x="2137" y="37419"/>
                        <a:pt x="0" y="19169"/>
                      </a:cubicBezTo>
                      <a:lnTo>
                        <a:pt x="115450" y="13830"/>
                      </a:lnTo>
                      <a:lnTo>
                        <a:pt x="324552" y="4123"/>
                      </a:lnTo>
                      <a:lnTo>
                        <a:pt x="411068" y="143"/>
                      </a:lnTo>
                      <a:lnTo>
                        <a:pt x="487678" y="451578"/>
                      </a:lnTo>
                      <a:lnTo>
                        <a:pt x="1225870" y="576267"/>
                      </a:lnTo>
                      <a:close/>
                    </a:path>
                  </a:pathLst>
                </a:custGeom>
                <a:solidFill>
                  <a:srgbClr val="6E3A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" name="Google Shape;742;p37">
                  <a:extLst>
                    <a:ext uri="{FF2B5EF4-FFF2-40B4-BE49-F238E27FC236}">
                      <a16:creationId xmlns:a16="http://schemas.microsoft.com/office/drawing/2014/main" id="{10E0B0D4-948C-A7A6-53A9-FE4B494A6D7F}"/>
                    </a:ext>
                  </a:extLst>
                </p:cNvPr>
                <p:cNvGrpSpPr/>
                <p:nvPr/>
              </p:nvGrpSpPr>
              <p:grpSpPr>
                <a:xfrm>
                  <a:off x="3110085" y="6008387"/>
                  <a:ext cx="790713" cy="549491"/>
                  <a:chOff x="3110085" y="6008387"/>
                  <a:chExt cx="790713" cy="549491"/>
                </a:xfrm>
              </p:grpSpPr>
              <p:sp>
                <p:nvSpPr>
                  <p:cNvPr id="20" name="Google Shape;743;p37">
                    <a:extLst>
                      <a:ext uri="{FF2B5EF4-FFF2-40B4-BE49-F238E27FC236}">
                        <a16:creationId xmlns:a16="http://schemas.microsoft.com/office/drawing/2014/main" id="{90D8CCB4-E4A4-E95C-4FF6-1AD8B431D7A3}"/>
                      </a:ext>
                    </a:extLst>
                  </p:cNvPr>
                  <p:cNvSpPr/>
                  <p:nvPr/>
                </p:nvSpPr>
                <p:spPr>
                  <a:xfrm>
                    <a:off x="3110085" y="6008387"/>
                    <a:ext cx="790713" cy="5494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713" h="549491" extrusionOk="0">
                        <a:moveTo>
                          <a:pt x="788390" y="237800"/>
                        </a:moveTo>
                        <a:cubicBezTo>
                          <a:pt x="766741" y="276731"/>
                          <a:pt x="516846" y="98394"/>
                          <a:pt x="516846" y="98394"/>
                        </a:cubicBezTo>
                        <a:lnTo>
                          <a:pt x="445870" y="145803"/>
                        </a:lnTo>
                        <a:lnTo>
                          <a:pt x="543461" y="230163"/>
                        </a:lnTo>
                        <a:lnTo>
                          <a:pt x="609637" y="405778"/>
                        </a:lnTo>
                        <a:cubicBezTo>
                          <a:pt x="609637" y="405778"/>
                          <a:pt x="583976" y="431876"/>
                          <a:pt x="550662" y="461756"/>
                        </a:cubicBezTo>
                        <a:cubicBezTo>
                          <a:pt x="546529" y="465466"/>
                          <a:pt x="542259" y="469203"/>
                          <a:pt x="537877" y="473100"/>
                        </a:cubicBezTo>
                        <a:cubicBezTo>
                          <a:pt x="518002" y="490808"/>
                          <a:pt x="497189" y="507434"/>
                          <a:pt x="475528" y="522907"/>
                        </a:cubicBezTo>
                        <a:cubicBezTo>
                          <a:pt x="473648" y="524235"/>
                          <a:pt x="471632" y="525587"/>
                          <a:pt x="469752" y="526915"/>
                        </a:cubicBezTo>
                        <a:cubicBezTo>
                          <a:pt x="460654" y="533193"/>
                          <a:pt x="451076" y="538747"/>
                          <a:pt x="441106" y="543524"/>
                        </a:cubicBezTo>
                        <a:cubicBezTo>
                          <a:pt x="433595" y="547585"/>
                          <a:pt x="425179" y="549686"/>
                          <a:pt x="416640" y="549633"/>
                        </a:cubicBezTo>
                        <a:lnTo>
                          <a:pt x="336481" y="427244"/>
                        </a:lnTo>
                        <a:cubicBezTo>
                          <a:pt x="336481" y="427244"/>
                          <a:pt x="135787" y="406400"/>
                          <a:pt x="110704" y="388753"/>
                        </a:cubicBezTo>
                        <a:cubicBezTo>
                          <a:pt x="103760" y="383932"/>
                          <a:pt x="91556" y="358594"/>
                          <a:pt x="77660" y="324665"/>
                        </a:cubicBezTo>
                        <a:cubicBezTo>
                          <a:pt x="71586" y="309801"/>
                          <a:pt x="65055" y="293184"/>
                          <a:pt x="58561" y="275997"/>
                        </a:cubicBezTo>
                        <a:cubicBezTo>
                          <a:pt x="54818" y="266220"/>
                          <a:pt x="47606" y="246619"/>
                          <a:pt x="39280" y="223972"/>
                        </a:cubicBezTo>
                        <a:cubicBezTo>
                          <a:pt x="24287" y="183177"/>
                          <a:pt x="6084" y="133217"/>
                          <a:pt x="0" y="115955"/>
                        </a:cubicBezTo>
                        <a:lnTo>
                          <a:pt x="14440" y="94989"/>
                        </a:lnTo>
                        <a:lnTo>
                          <a:pt x="45023" y="50773"/>
                        </a:lnTo>
                        <a:lnTo>
                          <a:pt x="111927" y="37147"/>
                        </a:lnTo>
                        <a:lnTo>
                          <a:pt x="257563" y="7337"/>
                        </a:lnTo>
                        <a:cubicBezTo>
                          <a:pt x="277399" y="5312"/>
                          <a:pt x="303726" y="3245"/>
                          <a:pt x="332987" y="1778"/>
                        </a:cubicBezTo>
                        <a:lnTo>
                          <a:pt x="333124" y="1753"/>
                        </a:lnTo>
                        <a:cubicBezTo>
                          <a:pt x="347536" y="989"/>
                          <a:pt x="362708" y="511"/>
                          <a:pt x="378201" y="257"/>
                        </a:cubicBezTo>
                        <a:cubicBezTo>
                          <a:pt x="434283" y="-541"/>
                          <a:pt x="494761" y="2670"/>
                          <a:pt x="540555" y="15308"/>
                        </a:cubicBezTo>
                        <a:cubicBezTo>
                          <a:pt x="547817" y="17241"/>
                          <a:pt x="554950" y="19634"/>
                          <a:pt x="561908" y="22472"/>
                        </a:cubicBezTo>
                        <a:cubicBezTo>
                          <a:pt x="571659" y="26111"/>
                          <a:pt x="580898" y="30995"/>
                          <a:pt x="589395" y="37002"/>
                        </a:cubicBezTo>
                        <a:cubicBezTo>
                          <a:pt x="676928" y="100863"/>
                          <a:pt x="809927" y="199029"/>
                          <a:pt x="788390" y="237800"/>
                        </a:cubicBezTo>
                        <a:close/>
                      </a:path>
                    </a:pathLst>
                  </a:custGeom>
                  <a:solidFill>
                    <a:srgbClr val="6E3A1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1" name="Google Shape;744;p37">
                    <a:extLst>
                      <a:ext uri="{FF2B5EF4-FFF2-40B4-BE49-F238E27FC236}">
                        <a16:creationId xmlns:a16="http://schemas.microsoft.com/office/drawing/2014/main" id="{EF8F7987-C49E-5186-41E7-3E0D8727669E}"/>
                      </a:ext>
                    </a:extLst>
                  </p:cNvPr>
                  <p:cNvGrpSpPr/>
                  <p:nvPr/>
                </p:nvGrpSpPr>
                <p:grpSpPr>
                  <a:xfrm>
                    <a:off x="3464130" y="6306990"/>
                    <a:ext cx="196634" cy="228238"/>
                    <a:chOff x="3464130" y="6306990"/>
                    <a:chExt cx="196634" cy="228238"/>
                  </a:xfrm>
                </p:grpSpPr>
                <p:sp>
                  <p:nvSpPr>
                    <p:cNvPr id="22" name="Google Shape;745;p37">
                      <a:extLst>
                        <a:ext uri="{FF2B5EF4-FFF2-40B4-BE49-F238E27FC236}">
                          <a16:creationId xmlns:a16="http://schemas.microsoft.com/office/drawing/2014/main" id="{D0884149-D8B9-F28E-9F3C-EB729B577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64130" y="6342808"/>
                      <a:ext cx="121493" cy="1924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1493" h="192420" extrusionOk="0">
                          <a:moveTo>
                            <a:pt x="121493" y="188423"/>
                          </a:moveTo>
                          <a:cubicBezTo>
                            <a:pt x="119607" y="189870"/>
                            <a:pt x="117555" y="191201"/>
                            <a:pt x="115687" y="192564"/>
                          </a:cubicBezTo>
                          <a:cubicBezTo>
                            <a:pt x="113028" y="187080"/>
                            <a:pt x="109660" y="179831"/>
                            <a:pt x="105526" y="171152"/>
                          </a:cubicBezTo>
                          <a:cubicBezTo>
                            <a:pt x="96070" y="151499"/>
                            <a:pt x="82865" y="125132"/>
                            <a:pt x="68021" y="96905"/>
                          </a:cubicBezTo>
                          <a:cubicBezTo>
                            <a:pt x="55382" y="72507"/>
                            <a:pt x="40704" y="49220"/>
                            <a:pt x="24143" y="27293"/>
                          </a:cubicBezTo>
                          <a:cubicBezTo>
                            <a:pt x="20685" y="23032"/>
                            <a:pt x="17532" y="19175"/>
                            <a:pt x="14769" y="15731"/>
                          </a:cubicBezTo>
                          <a:cubicBezTo>
                            <a:pt x="11675" y="12571"/>
                            <a:pt x="9076" y="9761"/>
                            <a:pt x="6847" y="7536"/>
                          </a:cubicBezTo>
                          <a:cubicBezTo>
                            <a:pt x="2520" y="2855"/>
                            <a:pt x="0" y="143"/>
                            <a:pt x="0" y="143"/>
                          </a:cubicBezTo>
                          <a:cubicBezTo>
                            <a:pt x="0" y="143"/>
                            <a:pt x="3460" y="1401"/>
                            <a:pt x="9685" y="4036"/>
                          </a:cubicBezTo>
                          <a:cubicBezTo>
                            <a:pt x="12766" y="5305"/>
                            <a:pt x="16616" y="6977"/>
                            <a:pt x="20972" y="9006"/>
                          </a:cubicBezTo>
                          <a:cubicBezTo>
                            <a:pt x="25065" y="11412"/>
                            <a:pt x="29658" y="14168"/>
                            <a:pt x="34816" y="17460"/>
                          </a:cubicBezTo>
                          <a:cubicBezTo>
                            <a:pt x="60273" y="34824"/>
                            <a:pt x="81165" y="58070"/>
                            <a:pt x="95721" y="85225"/>
                          </a:cubicBezTo>
                          <a:cubicBezTo>
                            <a:pt x="109179" y="111008"/>
                            <a:pt x="117591" y="139123"/>
                            <a:pt x="120509" y="168059"/>
                          </a:cubicBezTo>
                          <a:cubicBezTo>
                            <a:pt x="121263" y="176098"/>
                            <a:pt x="121491" y="182927"/>
                            <a:pt x="121493" y="188423"/>
                          </a:cubicBezTo>
                          <a:close/>
                        </a:path>
                      </a:pathLst>
                    </a:custGeom>
                    <a:solidFill>
                      <a:srgbClr val="4D250C">
                        <a:alpha val="2013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3" name="Google Shape;746;p37">
                      <a:extLst>
                        <a:ext uri="{FF2B5EF4-FFF2-40B4-BE49-F238E27FC236}">
                          <a16:creationId xmlns:a16="http://schemas.microsoft.com/office/drawing/2014/main" id="{C16FFC28-7912-709B-DC7F-A0A9C774D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40840" y="6306990"/>
                      <a:ext cx="119924" cy="1743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924" h="174322" extrusionOk="0">
                          <a:moveTo>
                            <a:pt x="119924" y="163139"/>
                          </a:moveTo>
                          <a:cubicBezTo>
                            <a:pt x="115802" y="166912"/>
                            <a:pt x="111496" y="170648"/>
                            <a:pt x="107170" y="174465"/>
                          </a:cubicBezTo>
                          <a:cubicBezTo>
                            <a:pt x="106521" y="173400"/>
                            <a:pt x="105988" y="172181"/>
                            <a:pt x="105449" y="171050"/>
                          </a:cubicBezTo>
                          <a:cubicBezTo>
                            <a:pt x="95996" y="151399"/>
                            <a:pt x="82787" y="125033"/>
                            <a:pt x="67929" y="96886"/>
                          </a:cubicBezTo>
                          <a:cubicBezTo>
                            <a:pt x="55317" y="72451"/>
                            <a:pt x="40644" y="49137"/>
                            <a:pt x="24069" y="27195"/>
                          </a:cubicBezTo>
                          <a:cubicBezTo>
                            <a:pt x="20612" y="22933"/>
                            <a:pt x="17544" y="19092"/>
                            <a:pt x="14770" y="15735"/>
                          </a:cubicBezTo>
                          <a:cubicBezTo>
                            <a:pt x="11687" y="12490"/>
                            <a:pt x="8983" y="9744"/>
                            <a:pt x="6858" y="7455"/>
                          </a:cubicBezTo>
                          <a:cubicBezTo>
                            <a:pt x="2440" y="2754"/>
                            <a:pt x="0" y="143"/>
                            <a:pt x="0" y="143"/>
                          </a:cubicBezTo>
                          <a:cubicBezTo>
                            <a:pt x="0" y="143"/>
                            <a:pt x="3366" y="1382"/>
                            <a:pt x="9611" y="3937"/>
                          </a:cubicBezTo>
                          <a:cubicBezTo>
                            <a:pt x="12673" y="5287"/>
                            <a:pt x="16543" y="6879"/>
                            <a:pt x="20878" y="8988"/>
                          </a:cubicBezTo>
                          <a:cubicBezTo>
                            <a:pt x="24987" y="11313"/>
                            <a:pt x="29659" y="14167"/>
                            <a:pt x="34738" y="17362"/>
                          </a:cubicBezTo>
                          <a:cubicBezTo>
                            <a:pt x="60205" y="34744"/>
                            <a:pt x="81094" y="58019"/>
                            <a:pt x="95628" y="85207"/>
                          </a:cubicBezTo>
                          <a:cubicBezTo>
                            <a:pt x="108397" y="109492"/>
                            <a:pt x="116631" y="135901"/>
                            <a:pt x="119924" y="163139"/>
                          </a:cubicBezTo>
                          <a:close/>
                        </a:path>
                      </a:pathLst>
                    </a:custGeom>
                    <a:solidFill>
                      <a:srgbClr val="4D250C">
                        <a:alpha val="2013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7" name="Google Shape;747;p37">
                  <a:extLst>
                    <a:ext uri="{FF2B5EF4-FFF2-40B4-BE49-F238E27FC236}">
                      <a16:creationId xmlns:a16="http://schemas.microsoft.com/office/drawing/2014/main" id="{E0D7CBB3-2F9F-28D0-7C52-B68937E3E29A}"/>
                    </a:ext>
                  </a:extLst>
                </p:cNvPr>
                <p:cNvGrpSpPr/>
                <p:nvPr/>
              </p:nvGrpSpPr>
              <p:grpSpPr>
                <a:xfrm>
                  <a:off x="1996160" y="5469252"/>
                  <a:ext cx="1675826" cy="966256"/>
                  <a:chOff x="1996160" y="5469252"/>
                  <a:chExt cx="1675826" cy="966256"/>
                </a:xfrm>
              </p:grpSpPr>
              <p:sp>
                <p:nvSpPr>
                  <p:cNvPr id="18" name="Google Shape;748;p37">
                    <a:extLst>
                      <a:ext uri="{FF2B5EF4-FFF2-40B4-BE49-F238E27FC236}">
                        <a16:creationId xmlns:a16="http://schemas.microsoft.com/office/drawing/2014/main" id="{4F76D1BD-AF8B-704F-29DF-FA530AD3D6D2}"/>
                      </a:ext>
                    </a:extLst>
                  </p:cNvPr>
                  <p:cNvSpPr/>
                  <p:nvPr/>
                </p:nvSpPr>
                <p:spPr>
                  <a:xfrm>
                    <a:off x="1996160" y="5482939"/>
                    <a:ext cx="1450411" cy="9525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0411" h="952569" extrusionOk="0">
                        <a:moveTo>
                          <a:pt x="1450411" y="952713"/>
                        </a:moveTo>
                        <a:cubicBezTo>
                          <a:pt x="1450411" y="952713"/>
                          <a:pt x="1249709" y="931842"/>
                          <a:pt x="1224609" y="914223"/>
                        </a:cubicBezTo>
                        <a:cubicBezTo>
                          <a:pt x="1217666" y="909370"/>
                          <a:pt x="1205480" y="884034"/>
                          <a:pt x="1191595" y="850107"/>
                        </a:cubicBezTo>
                        <a:cubicBezTo>
                          <a:pt x="943410" y="846467"/>
                          <a:pt x="250418" y="828849"/>
                          <a:pt x="163271" y="750802"/>
                        </a:cubicBezTo>
                        <a:cubicBezTo>
                          <a:pt x="162145" y="749806"/>
                          <a:pt x="161121" y="748700"/>
                          <a:pt x="160213" y="747502"/>
                        </a:cubicBezTo>
                        <a:cubicBezTo>
                          <a:pt x="159874" y="747113"/>
                          <a:pt x="159582" y="746725"/>
                          <a:pt x="159242" y="746288"/>
                        </a:cubicBezTo>
                        <a:cubicBezTo>
                          <a:pt x="155575" y="741071"/>
                          <a:pt x="152421" y="735512"/>
                          <a:pt x="149823" y="729689"/>
                        </a:cubicBezTo>
                        <a:cubicBezTo>
                          <a:pt x="149386" y="728864"/>
                          <a:pt x="148998" y="727990"/>
                          <a:pt x="148610" y="727117"/>
                        </a:cubicBezTo>
                        <a:cubicBezTo>
                          <a:pt x="129627" y="685473"/>
                          <a:pt x="105983" y="598496"/>
                          <a:pt x="82630" y="492299"/>
                        </a:cubicBezTo>
                        <a:cubicBezTo>
                          <a:pt x="82049" y="489824"/>
                          <a:pt x="81514" y="487348"/>
                          <a:pt x="80981" y="484825"/>
                        </a:cubicBezTo>
                        <a:cubicBezTo>
                          <a:pt x="75300" y="458664"/>
                          <a:pt x="69620" y="431386"/>
                          <a:pt x="64037" y="403381"/>
                        </a:cubicBezTo>
                        <a:cubicBezTo>
                          <a:pt x="63066" y="398625"/>
                          <a:pt x="62094" y="393771"/>
                          <a:pt x="61172" y="388966"/>
                        </a:cubicBezTo>
                        <a:cubicBezTo>
                          <a:pt x="56075" y="362854"/>
                          <a:pt x="51025" y="336207"/>
                          <a:pt x="46122" y="309270"/>
                        </a:cubicBezTo>
                        <a:cubicBezTo>
                          <a:pt x="45102" y="303688"/>
                          <a:pt x="44131" y="298155"/>
                          <a:pt x="43112" y="292573"/>
                        </a:cubicBezTo>
                        <a:cubicBezTo>
                          <a:pt x="40928" y="280051"/>
                          <a:pt x="38743" y="267529"/>
                          <a:pt x="36557" y="255006"/>
                        </a:cubicBezTo>
                        <a:cubicBezTo>
                          <a:pt x="34859" y="245153"/>
                          <a:pt x="33208" y="235252"/>
                          <a:pt x="31557" y="225399"/>
                        </a:cubicBezTo>
                        <a:cubicBezTo>
                          <a:pt x="29032" y="210062"/>
                          <a:pt x="26573" y="194789"/>
                          <a:pt x="24178" y="179581"/>
                        </a:cubicBezTo>
                        <a:cubicBezTo>
                          <a:pt x="23401" y="174533"/>
                          <a:pt x="22624" y="169534"/>
                          <a:pt x="21847" y="164535"/>
                        </a:cubicBezTo>
                        <a:cubicBezTo>
                          <a:pt x="21070" y="159536"/>
                          <a:pt x="20294" y="154585"/>
                          <a:pt x="19565" y="149586"/>
                        </a:cubicBezTo>
                        <a:cubicBezTo>
                          <a:pt x="18789" y="144636"/>
                          <a:pt x="18061" y="139635"/>
                          <a:pt x="17332" y="134685"/>
                        </a:cubicBezTo>
                        <a:cubicBezTo>
                          <a:pt x="16555" y="129735"/>
                          <a:pt x="15827" y="124784"/>
                          <a:pt x="15148" y="119882"/>
                        </a:cubicBezTo>
                        <a:cubicBezTo>
                          <a:pt x="14419" y="114979"/>
                          <a:pt x="13691" y="110029"/>
                          <a:pt x="13012" y="105176"/>
                        </a:cubicBezTo>
                        <a:cubicBezTo>
                          <a:pt x="10923" y="90469"/>
                          <a:pt x="8933" y="75957"/>
                          <a:pt x="7040" y="61638"/>
                        </a:cubicBezTo>
                        <a:cubicBezTo>
                          <a:pt x="4467" y="42515"/>
                          <a:pt x="2137" y="23732"/>
                          <a:pt x="0" y="5482"/>
                        </a:cubicBezTo>
                        <a:lnTo>
                          <a:pt x="115450" y="143"/>
                        </a:lnTo>
                        <a:cubicBezTo>
                          <a:pt x="145454" y="204528"/>
                          <a:pt x="221482" y="653293"/>
                          <a:pt x="258379" y="687609"/>
                        </a:cubicBezTo>
                        <a:cubicBezTo>
                          <a:pt x="303579" y="729592"/>
                          <a:pt x="968704" y="729883"/>
                          <a:pt x="1153192" y="749395"/>
                        </a:cubicBezTo>
                        <a:cubicBezTo>
                          <a:pt x="1176836" y="752064"/>
                          <a:pt x="1192615" y="754879"/>
                          <a:pt x="1198149" y="758131"/>
                        </a:cubicBezTo>
                        <a:cubicBezTo>
                          <a:pt x="1221404" y="771867"/>
                          <a:pt x="1251116" y="799678"/>
                          <a:pt x="1281169" y="825063"/>
                        </a:cubicBezTo>
                        <a:cubicBezTo>
                          <a:pt x="1313648" y="852534"/>
                          <a:pt x="1346467" y="876947"/>
                          <a:pt x="1371131" y="877433"/>
                        </a:cubicBezTo>
                        <a:cubicBezTo>
                          <a:pt x="1418369" y="878549"/>
                          <a:pt x="1450411" y="952713"/>
                          <a:pt x="1450411" y="952713"/>
                        </a:cubicBezTo>
                        <a:close/>
                      </a:path>
                    </a:pathLst>
                  </a:custGeom>
                  <a:solidFill>
                    <a:srgbClr val="4D250C">
                      <a:alpha val="201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749;p37">
                    <a:extLst>
                      <a:ext uri="{FF2B5EF4-FFF2-40B4-BE49-F238E27FC236}">
                        <a16:creationId xmlns:a16="http://schemas.microsoft.com/office/drawing/2014/main" id="{4BA7E1B9-7D82-D5EA-579E-A22ECE168C96}"/>
                      </a:ext>
                    </a:extLst>
                  </p:cNvPr>
                  <p:cNvSpPr/>
                  <p:nvPr/>
                </p:nvSpPr>
                <p:spPr>
                  <a:xfrm>
                    <a:off x="2320712" y="5469252"/>
                    <a:ext cx="1351274" cy="645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1274" h="645062" extrusionOk="0">
                        <a:moveTo>
                          <a:pt x="1351274" y="561609"/>
                        </a:moveTo>
                        <a:cubicBezTo>
                          <a:pt x="1248786" y="574568"/>
                          <a:pt x="1056094" y="616843"/>
                          <a:pt x="967977" y="635869"/>
                        </a:cubicBezTo>
                        <a:cubicBezTo>
                          <a:pt x="946518" y="640431"/>
                          <a:pt x="931274" y="643732"/>
                          <a:pt x="925011" y="644897"/>
                        </a:cubicBezTo>
                        <a:cubicBezTo>
                          <a:pt x="916369" y="646450"/>
                          <a:pt x="870344" y="642033"/>
                          <a:pt x="803831" y="634122"/>
                        </a:cubicBezTo>
                        <a:cubicBezTo>
                          <a:pt x="575698" y="607087"/>
                          <a:pt x="107488" y="538603"/>
                          <a:pt x="90836" y="527051"/>
                        </a:cubicBezTo>
                        <a:cubicBezTo>
                          <a:pt x="77243" y="517635"/>
                          <a:pt x="21799" y="178077"/>
                          <a:pt x="0" y="4123"/>
                        </a:cubicBezTo>
                        <a:lnTo>
                          <a:pt x="86515" y="143"/>
                        </a:lnTo>
                        <a:lnTo>
                          <a:pt x="163126" y="451578"/>
                        </a:lnTo>
                        <a:lnTo>
                          <a:pt x="901318" y="576267"/>
                        </a:lnTo>
                        <a:lnTo>
                          <a:pt x="1046918" y="546466"/>
                        </a:lnTo>
                        <a:cubicBezTo>
                          <a:pt x="1066775" y="544427"/>
                          <a:pt x="1093088" y="542389"/>
                          <a:pt x="1122363" y="540933"/>
                        </a:cubicBezTo>
                        <a:lnTo>
                          <a:pt x="1122509" y="540884"/>
                        </a:lnTo>
                        <a:cubicBezTo>
                          <a:pt x="1136928" y="540107"/>
                          <a:pt x="1152076" y="539671"/>
                          <a:pt x="1167563" y="539379"/>
                        </a:cubicBezTo>
                        <a:cubicBezTo>
                          <a:pt x="1223637" y="538603"/>
                          <a:pt x="1284130" y="541806"/>
                          <a:pt x="1329912" y="554425"/>
                        </a:cubicBezTo>
                        <a:cubicBezTo>
                          <a:pt x="1337180" y="556358"/>
                          <a:pt x="1344316" y="558758"/>
                          <a:pt x="1351274" y="56160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18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" name="Google Shape;750;p37">
                <a:extLst>
                  <a:ext uri="{FF2B5EF4-FFF2-40B4-BE49-F238E27FC236}">
                    <a16:creationId xmlns:a16="http://schemas.microsoft.com/office/drawing/2014/main" id="{53AC60A1-EA39-837E-FD0F-DD7A5C35CABC}"/>
                  </a:ext>
                </a:extLst>
              </p:cNvPr>
              <p:cNvGrpSpPr/>
              <p:nvPr/>
            </p:nvGrpSpPr>
            <p:grpSpPr>
              <a:xfrm>
                <a:off x="3996594" y="5561720"/>
                <a:ext cx="471843" cy="662456"/>
                <a:chOff x="3996594" y="5561720"/>
                <a:chExt cx="471843" cy="662456"/>
              </a:xfrm>
            </p:grpSpPr>
            <p:sp>
              <p:nvSpPr>
                <p:cNvPr id="11" name="Google Shape;751;p37">
                  <a:extLst>
                    <a:ext uri="{FF2B5EF4-FFF2-40B4-BE49-F238E27FC236}">
                      <a16:creationId xmlns:a16="http://schemas.microsoft.com/office/drawing/2014/main" id="{41A9B8A1-1D12-715B-282C-8717B28B8528}"/>
                    </a:ext>
                  </a:extLst>
                </p:cNvPr>
                <p:cNvSpPr/>
                <p:nvPr/>
              </p:nvSpPr>
              <p:spPr>
                <a:xfrm>
                  <a:off x="3996594" y="5561720"/>
                  <a:ext cx="471843" cy="662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843" h="662456" extrusionOk="0">
                      <a:moveTo>
                        <a:pt x="209833" y="4954"/>
                      </a:moveTo>
                      <a:cubicBezTo>
                        <a:pt x="178568" y="33146"/>
                        <a:pt x="396518" y="225717"/>
                        <a:pt x="396518" y="225717"/>
                      </a:cubicBezTo>
                      <a:lnTo>
                        <a:pt x="367810" y="301229"/>
                      </a:lnTo>
                      <a:lnTo>
                        <a:pt x="269191" y="229286"/>
                      </a:lnTo>
                      <a:lnTo>
                        <a:pt x="92872" y="205653"/>
                      </a:lnTo>
                      <a:cubicBezTo>
                        <a:pt x="92872" y="205653"/>
                        <a:pt x="74373" y="234874"/>
                        <a:pt x="53852" y="272018"/>
                      </a:cubicBezTo>
                      <a:cubicBezTo>
                        <a:pt x="51250" y="276625"/>
                        <a:pt x="48721" y="281396"/>
                        <a:pt x="46121" y="286202"/>
                      </a:cubicBezTo>
                      <a:cubicBezTo>
                        <a:pt x="34015" y="308321"/>
                        <a:pt x="23121" y="331082"/>
                        <a:pt x="13488" y="354383"/>
                      </a:cubicBezTo>
                      <a:cubicBezTo>
                        <a:pt x="12555" y="356434"/>
                        <a:pt x="11764" y="358609"/>
                        <a:pt x="10906" y="360623"/>
                      </a:cubicBezTo>
                      <a:cubicBezTo>
                        <a:pt x="7133" y="370374"/>
                        <a:pt x="4062" y="380382"/>
                        <a:pt x="1717" y="390571"/>
                      </a:cubicBezTo>
                      <a:cubicBezTo>
                        <a:pt x="-422" y="398369"/>
                        <a:pt x="-565" y="406580"/>
                        <a:pt x="1301" y="414448"/>
                      </a:cubicBezTo>
                      <a:lnTo>
                        <a:pt x="131470" y="462218"/>
                      </a:lnTo>
                      <a:cubicBezTo>
                        <a:pt x="131470" y="462218"/>
                        <a:pt x="193504" y="642995"/>
                        <a:pt x="215128" y="662383"/>
                      </a:cubicBezTo>
                      <a:cubicBezTo>
                        <a:pt x="223743" y="670056"/>
                        <a:pt x="507576" y="473218"/>
                        <a:pt x="468075" y="186078"/>
                      </a:cubicBezTo>
                      <a:cubicBezTo>
                        <a:pt x="465471" y="167153"/>
                        <a:pt x="448871" y="155319"/>
                        <a:pt x="437623" y="145625"/>
                      </a:cubicBezTo>
                      <a:cubicBezTo>
                        <a:pt x="360101" y="78566"/>
                        <a:pt x="241031" y="-23202"/>
                        <a:pt x="209833" y="4954"/>
                      </a:cubicBezTo>
                      <a:close/>
                    </a:path>
                  </a:pathLst>
                </a:custGeom>
                <a:solidFill>
                  <a:srgbClr val="6E3A1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" name="Google Shape;752;p37">
                  <a:extLst>
                    <a:ext uri="{FF2B5EF4-FFF2-40B4-BE49-F238E27FC236}">
                      <a16:creationId xmlns:a16="http://schemas.microsoft.com/office/drawing/2014/main" id="{63414E8F-4A38-2621-1FD4-3E02153516AD}"/>
                    </a:ext>
                  </a:extLst>
                </p:cNvPr>
                <p:cNvGrpSpPr/>
                <p:nvPr/>
              </p:nvGrpSpPr>
              <p:grpSpPr>
                <a:xfrm>
                  <a:off x="4007499" y="5832373"/>
                  <a:ext cx="219002" cy="155492"/>
                  <a:chOff x="4007499" y="5832373"/>
                  <a:chExt cx="219002" cy="155492"/>
                </a:xfrm>
              </p:grpSpPr>
              <p:sp>
                <p:nvSpPr>
                  <p:cNvPr id="13" name="Google Shape;753;p37">
                    <a:extLst>
                      <a:ext uri="{FF2B5EF4-FFF2-40B4-BE49-F238E27FC236}">
                        <a16:creationId xmlns:a16="http://schemas.microsoft.com/office/drawing/2014/main" id="{E2E1AD1B-8B3C-0310-0B86-D6CCB0DE3A88}"/>
                      </a:ext>
                    </a:extLst>
                  </p:cNvPr>
                  <p:cNvSpPr/>
                  <p:nvPr/>
                </p:nvSpPr>
                <p:spPr>
                  <a:xfrm>
                    <a:off x="4007499" y="5910782"/>
                    <a:ext cx="202311" cy="770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311" h="77083" extrusionOk="0">
                        <a:moveTo>
                          <a:pt x="2582" y="5321"/>
                        </a:moveTo>
                        <a:cubicBezTo>
                          <a:pt x="1649" y="7371"/>
                          <a:pt x="858" y="9547"/>
                          <a:pt x="0" y="11561"/>
                        </a:cubicBezTo>
                        <a:cubicBezTo>
                          <a:pt x="5630" y="12844"/>
                          <a:pt x="13039" y="14403"/>
                          <a:pt x="21934" y="16365"/>
                        </a:cubicBezTo>
                        <a:cubicBezTo>
                          <a:pt x="42093" y="20897"/>
                          <a:pt x="69251" y="27452"/>
                          <a:pt x="98474" y="35121"/>
                        </a:cubicBezTo>
                        <a:cubicBezTo>
                          <a:pt x="123693" y="41575"/>
                          <a:pt x="148321" y="50147"/>
                          <a:pt x="172096" y="60747"/>
                        </a:cubicBezTo>
                        <a:cubicBezTo>
                          <a:pt x="176768" y="63028"/>
                          <a:pt x="181002" y="65113"/>
                          <a:pt x="184771" y="66928"/>
                        </a:cubicBezTo>
                        <a:cubicBezTo>
                          <a:pt x="188348" y="69106"/>
                          <a:pt x="191496" y="70906"/>
                          <a:pt x="194026" y="72487"/>
                        </a:cubicBezTo>
                        <a:cubicBezTo>
                          <a:pt x="199273" y="75480"/>
                          <a:pt x="202312" y="77226"/>
                          <a:pt x="202312" y="77226"/>
                        </a:cubicBezTo>
                        <a:cubicBezTo>
                          <a:pt x="202312" y="77226"/>
                          <a:pt x="200412" y="74302"/>
                          <a:pt x="196651" y="69120"/>
                        </a:cubicBezTo>
                        <a:cubicBezTo>
                          <a:pt x="194822" y="66551"/>
                          <a:pt x="192458" y="63355"/>
                          <a:pt x="189654" y="59769"/>
                        </a:cubicBezTo>
                        <a:cubicBezTo>
                          <a:pt x="186562" y="56507"/>
                          <a:pt x="183037" y="52856"/>
                          <a:pt x="178896" y="48801"/>
                        </a:cubicBezTo>
                        <a:cubicBezTo>
                          <a:pt x="157434" y="29021"/>
                          <a:pt x="131518" y="14707"/>
                          <a:pt x="103344" y="7073"/>
                        </a:cubicBezTo>
                        <a:cubicBezTo>
                          <a:pt x="76671" y="160"/>
                          <a:pt x="48924" y="-1602"/>
                          <a:pt x="21590" y="1881"/>
                        </a:cubicBezTo>
                        <a:cubicBezTo>
                          <a:pt x="14008" y="2904"/>
                          <a:pt x="7656" y="4150"/>
                          <a:pt x="2582" y="5321"/>
                        </a:cubicBezTo>
                        <a:close/>
                      </a:path>
                    </a:pathLst>
                  </a:custGeom>
                  <a:solidFill>
                    <a:srgbClr val="4D250C">
                      <a:alpha val="201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" name="Google Shape;754;p37">
                    <a:extLst>
                      <a:ext uri="{FF2B5EF4-FFF2-40B4-BE49-F238E27FC236}">
                        <a16:creationId xmlns:a16="http://schemas.microsoft.com/office/drawing/2014/main" id="{E2F84564-E741-4AA1-8D45-31829057252C}"/>
                      </a:ext>
                    </a:extLst>
                  </p:cNvPr>
                  <p:cNvSpPr/>
                  <p:nvPr/>
                </p:nvSpPr>
                <p:spPr>
                  <a:xfrm>
                    <a:off x="4042714" y="5832373"/>
                    <a:ext cx="183787" cy="77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3787" h="77075" extrusionOk="0">
                        <a:moveTo>
                          <a:pt x="7732" y="1365"/>
                        </a:moveTo>
                        <a:cubicBezTo>
                          <a:pt x="5129" y="5972"/>
                          <a:pt x="2600" y="10743"/>
                          <a:pt x="0" y="15549"/>
                        </a:cubicBezTo>
                        <a:cubicBezTo>
                          <a:pt x="1122" y="15920"/>
                          <a:pt x="2359" y="16151"/>
                          <a:pt x="3517" y="16409"/>
                        </a:cubicBezTo>
                        <a:cubicBezTo>
                          <a:pt x="23676" y="20935"/>
                          <a:pt x="50835" y="27494"/>
                          <a:pt x="79987" y="35197"/>
                        </a:cubicBezTo>
                        <a:cubicBezTo>
                          <a:pt x="105235" y="41616"/>
                          <a:pt x="129888" y="50177"/>
                          <a:pt x="153680" y="60786"/>
                        </a:cubicBezTo>
                        <a:cubicBezTo>
                          <a:pt x="158352" y="63067"/>
                          <a:pt x="162552" y="65077"/>
                          <a:pt x="166243" y="66921"/>
                        </a:cubicBezTo>
                        <a:cubicBezTo>
                          <a:pt x="169898" y="69071"/>
                          <a:pt x="173008" y="70981"/>
                          <a:pt x="175576" y="72451"/>
                        </a:cubicBezTo>
                        <a:cubicBezTo>
                          <a:pt x="180857" y="75525"/>
                          <a:pt x="183788" y="77219"/>
                          <a:pt x="183788" y="77219"/>
                        </a:cubicBezTo>
                        <a:cubicBezTo>
                          <a:pt x="183788" y="77219"/>
                          <a:pt x="181925" y="74378"/>
                          <a:pt x="178233" y="69161"/>
                        </a:cubicBezTo>
                        <a:cubicBezTo>
                          <a:pt x="176335" y="66626"/>
                          <a:pt x="174039" y="63394"/>
                          <a:pt x="171167" y="59844"/>
                        </a:cubicBezTo>
                        <a:cubicBezTo>
                          <a:pt x="168146" y="56550"/>
                          <a:pt x="164513" y="52848"/>
                          <a:pt x="160480" y="48844"/>
                        </a:cubicBezTo>
                        <a:cubicBezTo>
                          <a:pt x="138999" y="29059"/>
                          <a:pt x="113056" y="14754"/>
                          <a:pt x="84857" y="7148"/>
                        </a:cubicBezTo>
                        <a:cubicBezTo>
                          <a:pt x="59714" y="551"/>
                          <a:pt x="33578" y="-1409"/>
                          <a:pt x="7732" y="1364"/>
                        </a:cubicBezTo>
                        <a:close/>
                      </a:path>
                    </a:pathLst>
                  </a:custGeom>
                  <a:solidFill>
                    <a:srgbClr val="4D250C">
                      <a:alpha val="2013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Encode Sans Black"/>
                <a:ea typeface="Encode Sans Black"/>
                <a:cs typeface="Encode Sans Black"/>
                <a:sym typeface="Encode Sans Black"/>
              </a:rPr>
              <a:t>CONSIDERACIONES </a:t>
            </a:r>
            <a:r>
              <a:rPr lang="en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GENERALES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sp>
        <p:nvSpPr>
          <p:cNvPr id="358" name="Google Shape;358;p43"/>
          <p:cNvSpPr txBox="1">
            <a:spLocks noGrp="1"/>
          </p:cNvSpPr>
          <p:nvPr>
            <p:ph type="subTitle" idx="1"/>
          </p:nvPr>
        </p:nvSpPr>
        <p:spPr>
          <a:xfrm flipH="1">
            <a:off x="719998" y="1299600"/>
            <a:ext cx="7608455" cy="31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Se evalúa el estado de implementación del Acuerdo de Escazú en los paises miembros de la RTA, a traves de una encuesta de 78 preguntas cerradas (Dicotomicas/ Alternativas).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Se recepcionaron un total de 20 respuestas online y  4 respuestas en documento word de encuestas, en un plazo de 15 dìas (9 al 24 de abril). Se realizò un primer filtro, quedando con 15 respuestas online.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Los paises con respuestas son: Argentina (4), Chile, Colombia*, Guatemala*, México (3), Panamá, Paraguay, Perú (3)*, Uruguay, Venezuela. 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" dirty="0"/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Ámbitos de evaluación (6): Disposiciones generales, acceso a la información, divulgación de información,  Participación, Acceso a la Justicia y Fprtalecimiento de capacidades de cooperación. 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65"/>
          <p:cNvSpPr/>
          <p:nvPr/>
        </p:nvSpPr>
        <p:spPr>
          <a:xfrm>
            <a:off x="7003215" y="615308"/>
            <a:ext cx="1313100" cy="1313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65"/>
          <p:cNvSpPr txBox="1">
            <a:spLocks noGrp="1"/>
          </p:cNvSpPr>
          <p:nvPr>
            <p:ph type="title"/>
          </p:nvPr>
        </p:nvSpPr>
        <p:spPr>
          <a:xfrm flipH="1">
            <a:off x="3108275" y="2281775"/>
            <a:ext cx="5313300" cy="15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RESULTADOS GENERALES</a:t>
            </a:r>
            <a:endParaRPr dirty="0"/>
          </a:p>
        </p:txBody>
      </p:sp>
      <p:sp>
        <p:nvSpPr>
          <p:cNvPr id="1232" name="Google Shape;1232;p65"/>
          <p:cNvSpPr txBox="1">
            <a:spLocks noGrp="1"/>
          </p:cNvSpPr>
          <p:nvPr>
            <p:ph type="title" idx="3"/>
          </p:nvPr>
        </p:nvSpPr>
        <p:spPr>
          <a:xfrm flipH="1">
            <a:off x="7003222" y="808502"/>
            <a:ext cx="13131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3256460-84D5-65A4-9A1D-083DDE7BD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203865" y="3965375"/>
            <a:ext cx="4217710" cy="699900"/>
          </a:xfrm>
        </p:spPr>
        <p:txBody>
          <a:bodyPr/>
          <a:lstStyle/>
          <a:p>
            <a:r>
              <a:rPr lang="es-ES" dirty="0"/>
              <a:t>Dimensiones, Indicadores y Países  </a:t>
            </a:r>
            <a:endParaRPr lang="es-CL" dirty="0"/>
          </a:p>
        </p:txBody>
      </p:sp>
      <p:grpSp>
        <p:nvGrpSpPr>
          <p:cNvPr id="6" name="Google Shape;579;p33">
            <a:extLst>
              <a:ext uri="{FF2B5EF4-FFF2-40B4-BE49-F238E27FC236}">
                <a16:creationId xmlns:a16="http://schemas.microsoft.com/office/drawing/2014/main" id="{C0E56018-EE23-8274-4D9A-A0DEE8C0B12F}"/>
              </a:ext>
            </a:extLst>
          </p:cNvPr>
          <p:cNvGrpSpPr/>
          <p:nvPr/>
        </p:nvGrpSpPr>
        <p:grpSpPr>
          <a:xfrm>
            <a:off x="137085" y="1184453"/>
            <a:ext cx="2807310" cy="3959047"/>
            <a:chOff x="5089096" y="1184460"/>
            <a:chExt cx="2807310" cy="3959047"/>
          </a:xfrm>
        </p:grpSpPr>
        <p:sp>
          <p:nvSpPr>
            <p:cNvPr id="7" name="Google Shape;580;p33">
              <a:extLst>
                <a:ext uri="{FF2B5EF4-FFF2-40B4-BE49-F238E27FC236}">
                  <a16:creationId xmlns:a16="http://schemas.microsoft.com/office/drawing/2014/main" id="{578CC266-6C72-A65B-19BA-BE7E249B4E60}"/>
                </a:ext>
              </a:extLst>
            </p:cNvPr>
            <p:cNvSpPr/>
            <p:nvPr/>
          </p:nvSpPr>
          <p:spPr>
            <a:xfrm>
              <a:off x="5089096" y="1322068"/>
              <a:ext cx="1331350" cy="533995"/>
            </a:xfrm>
            <a:custGeom>
              <a:avLst/>
              <a:gdLst/>
              <a:ahLst/>
              <a:cxnLst/>
              <a:rect l="l" t="t" r="r" b="b"/>
              <a:pathLst>
                <a:path w="756449" h="303406" extrusionOk="0">
                  <a:moveTo>
                    <a:pt x="755662" y="299772"/>
                  </a:moveTo>
                  <a:cubicBezTo>
                    <a:pt x="763254" y="234635"/>
                    <a:pt x="716583" y="175678"/>
                    <a:pt x="651418" y="168089"/>
                  </a:cubicBezTo>
                  <a:cubicBezTo>
                    <a:pt x="621564" y="164612"/>
                    <a:pt x="591500" y="172577"/>
                    <a:pt x="567288" y="190379"/>
                  </a:cubicBezTo>
                  <a:cubicBezTo>
                    <a:pt x="592245" y="108615"/>
                    <a:pt x="529555" y="12003"/>
                    <a:pt x="444690" y="1441"/>
                  </a:cubicBezTo>
                  <a:cubicBezTo>
                    <a:pt x="359825" y="-9121"/>
                    <a:pt x="275350" y="69176"/>
                    <a:pt x="279487" y="154561"/>
                  </a:cubicBezTo>
                  <a:cubicBezTo>
                    <a:pt x="270086" y="142237"/>
                    <a:pt x="260684" y="129913"/>
                    <a:pt x="251283" y="117590"/>
                  </a:cubicBezTo>
                  <a:cubicBezTo>
                    <a:pt x="200993" y="99450"/>
                    <a:pt x="138720" y="136596"/>
                    <a:pt x="130809" y="189447"/>
                  </a:cubicBezTo>
                  <a:cubicBezTo>
                    <a:pt x="88445" y="160017"/>
                    <a:pt x="-11471" y="168697"/>
                    <a:pt x="1108" y="236495"/>
                  </a:cubicBezTo>
                  <a:cubicBezTo>
                    <a:pt x="13852" y="305186"/>
                    <a:pt x="141655" y="299174"/>
                    <a:pt x="187468" y="299298"/>
                  </a:cubicBezTo>
                  <a:cubicBezTo>
                    <a:pt x="235213" y="299426"/>
                    <a:pt x="754558" y="309240"/>
                    <a:pt x="755662" y="2997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581;p33">
              <a:extLst>
                <a:ext uri="{FF2B5EF4-FFF2-40B4-BE49-F238E27FC236}">
                  <a16:creationId xmlns:a16="http://schemas.microsoft.com/office/drawing/2014/main" id="{D9D00282-31ED-DD07-9A44-8425CB1787ED}"/>
                </a:ext>
              </a:extLst>
            </p:cNvPr>
            <p:cNvSpPr/>
            <p:nvPr/>
          </p:nvSpPr>
          <p:spPr>
            <a:xfrm>
              <a:off x="7104108" y="1967668"/>
              <a:ext cx="792297" cy="317784"/>
            </a:xfrm>
            <a:custGeom>
              <a:avLst/>
              <a:gdLst/>
              <a:ahLst/>
              <a:cxnLst/>
              <a:rect l="l" t="t" r="r" b="b"/>
              <a:pathLst>
                <a:path w="450169" h="180559" extrusionOk="0">
                  <a:moveTo>
                    <a:pt x="449709" y="178592"/>
                  </a:moveTo>
                  <a:cubicBezTo>
                    <a:pt x="454228" y="139828"/>
                    <a:pt x="426453" y="104743"/>
                    <a:pt x="387674" y="100226"/>
                  </a:cubicBezTo>
                  <a:cubicBezTo>
                    <a:pt x="369907" y="98157"/>
                    <a:pt x="352015" y="102897"/>
                    <a:pt x="337606" y="113491"/>
                  </a:cubicBezTo>
                  <a:cubicBezTo>
                    <a:pt x="352458" y="64833"/>
                    <a:pt x="315152" y="7338"/>
                    <a:pt x="264647" y="1053"/>
                  </a:cubicBezTo>
                  <a:cubicBezTo>
                    <a:pt x="214143" y="-5233"/>
                    <a:pt x="163872" y="41362"/>
                    <a:pt x="166334" y="92175"/>
                  </a:cubicBezTo>
                  <a:cubicBezTo>
                    <a:pt x="160739" y="84842"/>
                    <a:pt x="155144" y="77508"/>
                    <a:pt x="149549" y="70174"/>
                  </a:cubicBezTo>
                  <a:cubicBezTo>
                    <a:pt x="119621" y="59378"/>
                    <a:pt x="82562" y="81485"/>
                    <a:pt x="77854" y="112937"/>
                  </a:cubicBezTo>
                  <a:cubicBezTo>
                    <a:pt x="52643" y="95423"/>
                    <a:pt x="-6818" y="100588"/>
                    <a:pt x="668" y="140936"/>
                  </a:cubicBezTo>
                  <a:cubicBezTo>
                    <a:pt x="8252" y="181814"/>
                    <a:pt x="84309" y="178236"/>
                    <a:pt x="111572" y="178310"/>
                  </a:cubicBezTo>
                  <a:cubicBezTo>
                    <a:pt x="139986" y="178386"/>
                    <a:pt x="449053" y="184226"/>
                    <a:pt x="449709" y="1785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" name="Google Shape;582;p33">
              <a:extLst>
                <a:ext uri="{FF2B5EF4-FFF2-40B4-BE49-F238E27FC236}">
                  <a16:creationId xmlns:a16="http://schemas.microsoft.com/office/drawing/2014/main" id="{5D44A77A-9EC9-66A4-20D7-9E9DE8BB4DBA}"/>
                </a:ext>
              </a:extLst>
            </p:cNvPr>
            <p:cNvGrpSpPr/>
            <p:nvPr/>
          </p:nvGrpSpPr>
          <p:grpSpPr>
            <a:xfrm>
              <a:off x="5539506" y="2736325"/>
              <a:ext cx="981635" cy="2407182"/>
              <a:chOff x="4474191" y="777838"/>
              <a:chExt cx="492023" cy="1206547"/>
            </a:xfrm>
          </p:grpSpPr>
          <p:sp>
            <p:nvSpPr>
              <p:cNvPr id="1225" name="Google Shape;583;p33">
                <a:extLst>
                  <a:ext uri="{FF2B5EF4-FFF2-40B4-BE49-F238E27FC236}">
                    <a16:creationId xmlns:a16="http://schemas.microsoft.com/office/drawing/2014/main" id="{69819789-91A6-F3B8-EC5F-6EDA335595AD}"/>
                  </a:ext>
                </a:extLst>
              </p:cNvPr>
              <p:cNvSpPr/>
              <p:nvPr/>
            </p:nvSpPr>
            <p:spPr>
              <a:xfrm>
                <a:off x="4474191" y="777838"/>
                <a:ext cx="492023" cy="1206547"/>
              </a:xfrm>
              <a:custGeom>
                <a:avLst/>
                <a:gdLst/>
                <a:ahLst/>
                <a:cxnLst/>
                <a:rect l="l" t="t" r="r" b="b"/>
                <a:pathLst>
                  <a:path w="492023" h="1206547" extrusionOk="0">
                    <a:moveTo>
                      <a:pt x="21" y="406864"/>
                    </a:moveTo>
                    <a:cubicBezTo>
                      <a:pt x="21" y="406864"/>
                      <a:pt x="59901" y="208398"/>
                      <a:pt x="78810" y="180046"/>
                    </a:cubicBezTo>
                    <a:cubicBezTo>
                      <a:pt x="97720" y="151693"/>
                      <a:pt x="269741" y="482"/>
                      <a:pt x="312945" y="482"/>
                    </a:cubicBezTo>
                    <a:cubicBezTo>
                      <a:pt x="356149" y="482"/>
                      <a:pt x="375058" y="54036"/>
                      <a:pt x="346694" y="94989"/>
                    </a:cubicBezTo>
                    <a:cubicBezTo>
                      <a:pt x="346694" y="94989"/>
                      <a:pt x="409726" y="63486"/>
                      <a:pt x="444393" y="126491"/>
                    </a:cubicBezTo>
                    <a:cubicBezTo>
                      <a:pt x="444393" y="126491"/>
                      <a:pt x="460151" y="151694"/>
                      <a:pt x="444393" y="189497"/>
                    </a:cubicBezTo>
                    <a:cubicBezTo>
                      <a:pt x="444393" y="189497"/>
                      <a:pt x="504273" y="186346"/>
                      <a:pt x="488515" y="265103"/>
                    </a:cubicBezTo>
                    <a:cubicBezTo>
                      <a:pt x="472757" y="343860"/>
                      <a:pt x="393968" y="473020"/>
                      <a:pt x="390816" y="501372"/>
                    </a:cubicBezTo>
                    <a:cubicBezTo>
                      <a:pt x="387665" y="529724"/>
                      <a:pt x="503254" y="649434"/>
                      <a:pt x="491157" y="806947"/>
                    </a:cubicBezTo>
                    <a:cubicBezTo>
                      <a:pt x="479060" y="964460"/>
                      <a:pt x="442749" y="1207029"/>
                      <a:pt x="442749" y="1207029"/>
                    </a:cubicBezTo>
                    <a:lnTo>
                      <a:pt x="189116" y="1207029"/>
                    </a:lnTo>
                    <a:lnTo>
                      <a:pt x="119490" y="747092"/>
                    </a:lnTo>
                    <a:close/>
                  </a:path>
                </a:pathLst>
              </a:custGeom>
              <a:solidFill>
                <a:srgbClr val="E59C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6" name="Google Shape;584;p33">
                <a:extLst>
                  <a:ext uri="{FF2B5EF4-FFF2-40B4-BE49-F238E27FC236}">
                    <a16:creationId xmlns:a16="http://schemas.microsoft.com/office/drawing/2014/main" id="{1B873B20-045D-4635-F6FB-88D27A22D84E}"/>
                  </a:ext>
                </a:extLst>
              </p:cNvPr>
              <p:cNvGrpSpPr/>
              <p:nvPr/>
            </p:nvGrpSpPr>
            <p:grpSpPr>
              <a:xfrm>
                <a:off x="4630155" y="872345"/>
                <a:ext cx="288406" cy="347233"/>
                <a:chOff x="4630155" y="872345"/>
                <a:chExt cx="288406" cy="347233"/>
              </a:xfrm>
            </p:grpSpPr>
            <p:sp>
              <p:nvSpPr>
                <p:cNvPr id="1227" name="Google Shape;585;p33">
                  <a:extLst>
                    <a:ext uri="{FF2B5EF4-FFF2-40B4-BE49-F238E27FC236}">
                      <a16:creationId xmlns:a16="http://schemas.microsoft.com/office/drawing/2014/main" id="{1974E9EF-D63A-8327-096D-C6B751C465B6}"/>
                    </a:ext>
                  </a:extLst>
                </p:cNvPr>
                <p:cNvSpPr/>
                <p:nvPr/>
              </p:nvSpPr>
              <p:spPr>
                <a:xfrm>
                  <a:off x="4630155" y="872345"/>
                  <a:ext cx="190708" cy="284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08" h="284588" extrusionOk="0">
                      <a:moveTo>
                        <a:pt x="190730" y="482"/>
                      </a:moveTo>
                      <a:cubicBezTo>
                        <a:pt x="170311" y="22006"/>
                        <a:pt x="148751" y="41912"/>
                        <a:pt x="127546" y="62038"/>
                      </a:cubicBezTo>
                      <a:cubicBezTo>
                        <a:pt x="122204" y="67014"/>
                        <a:pt x="116917" y="72032"/>
                        <a:pt x="111686" y="77090"/>
                      </a:cubicBezTo>
                      <a:cubicBezTo>
                        <a:pt x="106419" y="82099"/>
                        <a:pt x="101137" y="87066"/>
                        <a:pt x="96052" y="92170"/>
                      </a:cubicBezTo>
                      <a:cubicBezTo>
                        <a:pt x="90975" y="97270"/>
                        <a:pt x="86028" y="102465"/>
                        <a:pt x="81384" y="107617"/>
                      </a:cubicBezTo>
                      <a:cubicBezTo>
                        <a:pt x="79185" y="110078"/>
                        <a:pt x="77135" y="112669"/>
                        <a:pt x="75247" y="115377"/>
                      </a:cubicBezTo>
                      <a:cubicBezTo>
                        <a:pt x="74407" y="116557"/>
                        <a:pt x="73682" y="117816"/>
                        <a:pt x="73083" y="119135"/>
                      </a:cubicBezTo>
                      <a:lnTo>
                        <a:pt x="70890" y="123934"/>
                      </a:lnTo>
                      <a:cubicBezTo>
                        <a:pt x="65100" y="137121"/>
                        <a:pt x="59307" y="150660"/>
                        <a:pt x="53717" y="164183"/>
                      </a:cubicBezTo>
                      <a:lnTo>
                        <a:pt x="36510" y="204699"/>
                      </a:lnTo>
                      <a:cubicBezTo>
                        <a:pt x="24750" y="231622"/>
                        <a:pt x="12959" y="258553"/>
                        <a:pt x="21" y="285071"/>
                      </a:cubicBezTo>
                      <a:cubicBezTo>
                        <a:pt x="7559" y="256542"/>
                        <a:pt x="16413" y="228491"/>
                        <a:pt x="25561" y="200530"/>
                      </a:cubicBezTo>
                      <a:cubicBezTo>
                        <a:pt x="35007" y="172626"/>
                        <a:pt x="44571" y="144989"/>
                        <a:pt x="55797" y="117389"/>
                      </a:cubicBezTo>
                      <a:lnTo>
                        <a:pt x="58106" y="112139"/>
                      </a:lnTo>
                      <a:cubicBezTo>
                        <a:pt x="59012" y="110108"/>
                        <a:pt x="60079" y="108154"/>
                        <a:pt x="61299" y="106294"/>
                      </a:cubicBezTo>
                      <a:cubicBezTo>
                        <a:pt x="63522" y="102918"/>
                        <a:pt x="65953" y="99682"/>
                        <a:pt x="68578" y="96607"/>
                      </a:cubicBezTo>
                      <a:cubicBezTo>
                        <a:pt x="73495" y="90830"/>
                        <a:pt x="78741" y="85341"/>
                        <a:pt x="84291" y="80169"/>
                      </a:cubicBezTo>
                      <a:cubicBezTo>
                        <a:pt x="89711" y="75011"/>
                        <a:pt x="95167" y="69959"/>
                        <a:pt x="100755" y="65076"/>
                      </a:cubicBezTo>
                      <a:cubicBezTo>
                        <a:pt x="106409" y="60269"/>
                        <a:pt x="112106" y="55540"/>
                        <a:pt x="117846" y="50887"/>
                      </a:cubicBezTo>
                      <a:cubicBezTo>
                        <a:pt x="140853" y="32297"/>
                        <a:pt x="165215" y="15449"/>
                        <a:pt x="190730" y="482"/>
                      </a:cubicBezTo>
                      <a:close/>
                    </a:path>
                  </a:pathLst>
                </a:custGeom>
                <a:solidFill>
                  <a:srgbClr val="2A2B2B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586;p33">
                  <a:extLst>
                    <a:ext uri="{FF2B5EF4-FFF2-40B4-BE49-F238E27FC236}">
                      <a16:creationId xmlns:a16="http://schemas.microsoft.com/office/drawing/2014/main" id="{3221F62D-2CAA-3D72-F0A3-12DB45392CBB}"/>
                    </a:ext>
                  </a:extLst>
                </p:cNvPr>
                <p:cNvSpPr/>
                <p:nvPr/>
              </p:nvSpPr>
              <p:spPr>
                <a:xfrm>
                  <a:off x="4749798" y="966853"/>
                  <a:ext cx="168763" cy="25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63" h="252725" extrusionOk="0">
                      <a:moveTo>
                        <a:pt x="168785" y="482"/>
                      </a:moveTo>
                      <a:cubicBezTo>
                        <a:pt x="148531" y="17074"/>
                        <a:pt x="128363" y="33440"/>
                        <a:pt x="110219" y="51227"/>
                      </a:cubicBezTo>
                      <a:cubicBezTo>
                        <a:pt x="101292" y="59601"/>
                        <a:pt x="93529" y="69133"/>
                        <a:pt x="87136" y="79570"/>
                      </a:cubicBezTo>
                      <a:lnTo>
                        <a:pt x="85136" y="83317"/>
                      </a:lnTo>
                      <a:lnTo>
                        <a:pt x="83191" y="87779"/>
                      </a:lnTo>
                      <a:lnTo>
                        <a:pt x="79301" y="96704"/>
                      </a:lnTo>
                      <a:lnTo>
                        <a:pt x="71521" y="114551"/>
                      </a:lnTo>
                      <a:cubicBezTo>
                        <a:pt x="60955" y="138253"/>
                        <a:pt x="49775" y="161674"/>
                        <a:pt x="37981" y="184814"/>
                      </a:cubicBezTo>
                      <a:cubicBezTo>
                        <a:pt x="26225" y="207984"/>
                        <a:pt x="13911" y="230913"/>
                        <a:pt x="21" y="253207"/>
                      </a:cubicBezTo>
                      <a:cubicBezTo>
                        <a:pt x="7396" y="228056"/>
                        <a:pt x="16345" y="203540"/>
                        <a:pt x="25853" y="179266"/>
                      </a:cubicBezTo>
                      <a:cubicBezTo>
                        <a:pt x="35374" y="154997"/>
                        <a:pt x="45459" y="130974"/>
                        <a:pt x="56106" y="107197"/>
                      </a:cubicBezTo>
                      <a:lnTo>
                        <a:pt x="64274" y="89460"/>
                      </a:lnTo>
                      <a:lnTo>
                        <a:pt x="68358" y="80592"/>
                      </a:lnTo>
                      <a:lnTo>
                        <a:pt x="70400" y="76159"/>
                      </a:lnTo>
                      <a:cubicBezTo>
                        <a:pt x="71221" y="74593"/>
                        <a:pt x="72269" y="72995"/>
                        <a:pt x="73205" y="71428"/>
                      </a:cubicBezTo>
                      <a:cubicBezTo>
                        <a:pt x="80899" y="59954"/>
                        <a:pt x="90398" y="49798"/>
                        <a:pt x="101334" y="41353"/>
                      </a:cubicBezTo>
                      <a:cubicBezTo>
                        <a:pt x="121925" y="24829"/>
                        <a:pt x="144604" y="11087"/>
                        <a:pt x="168785" y="482"/>
                      </a:cubicBezTo>
                      <a:close/>
                    </a:path>
                  </a:pathLst>
                </a:custGeom>
                <a:solidFill>
                  <a:srgbClr val="2A2B2B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" name="Google Shape;587;p33">
              <a:extLst>
                <a:ext uri="{FF2B5EF4-FFF2-40B4-BE49-F238E27FC236}">
                  <a16:creationId xmlns:a16="http://schemas.microsoft.com/office/drawing/2014/main" id="{BEDCD4D5-6739-317D-811C-A703CC590DA0}"/>
                </a:ext>
              </a:extLst>
            </p:cNvPr>
            <p:cNvGrpSpPr/>
            <p:nvPr/>
          </p:nvGrpSpPr>
          <p:grpSpPr>
            <a:xfrm>
              <a:off x="6721565" y="2736325"/>
              <a:ext cx="981633" cy="2407182"/>
              <a:chOff x="5066672" y="777838"/>
              <a:chExt cx="492022" cy="1206547"/>
            </a:xfrm>
          </p:grpSpPr>
          <p:sp>
            <p:nvSpPr>
              <p:cNvPr id="1221" name="Google Shape;588;p33">
                <a:extLst>
                  <a:ext uri="{FF2B5EF4-FFF2-40B4-BE49-F238E27FC236}">
                    <a16:creationId xmlns:a16="http://schemas.microsoft.com/office/drawing/2014/main" id="{7DDC7AE6-ED56-5415-F113-D90C976DDA36}"/>
                  </a:ext>
                </a:extLst>
              </p:cNvPr>
              <p:cNvSpPr/>
              <p:nvPr/>
            </p:nvSpPr>
            <p:spPr>
              <a:xfrm>
                <a:off x="5066672" y="777838"/>
                <a:ext cx="492022" cy="1206547"/>
              </a:xfrm>
              <a:custGeom>
                <a:avLst/>
                <a:gdLst/>
                <a:ahLst/>
                <a:cxnLst/>
                <a:rect l="l" t="t" r="r" b="b"/>
                <a:pathLst>
                  <a:path w="492022" h="1206547" extrusionOk="0">
                    <a:moveTo>
                      <a:pt x="492044" y="406864"/>
                    </a:moveTo>
                    <a:cubicBezTo>
                      <a:pt x="492044" y="406864"/>
                      <a:pt x="432164" y="208398"/>
                      <a:pt x="413255" y="180046"/>
                    </a:cubicBezTo>
                    <a:cubicBezTo>
                      <a:pt x="394346" y="151693"/>
                      <a:pt x="222325" y="482"/>
                      <a:pt x="179121" y="482"/>
                    </a:cubicBezTo>
                    <a:cubicBezTo>
                      <a:pt x="135917" y="482"/>
                      <a:pt x="117007" y="54036"/>
                      <a:pt x="145371" y="94989"/>
                    </a:cubicBezTo>
                    <a:cubicBezTo>
                      <a:pt x="145371" y="94989"/>
                      <a:pt x="82340" y="63486"/>
                      <a:pt x="47673" y="126491"/>
                    </a:cubicBezTo>
                    <a:cubicBezTo>
                      <a:pt x="47673" y="126491"/>
                      <a:pt x="31915" y="151694"/>
                      <a:pt x="47673" y="189497"/>
                    </a:cubicBezTo>
                    <a:cubicBezTo>
                      <a:pt x="47673" y="189497"/>
                      <a:pt x="-12207" y="186346"/>
                      <a:pt x="3551" y="265103"/>
                    </a:cubicBezTo>
                    <a:cubicBezTo>
                      <a:pt x="19308" y="343860"/>
                      <a:pt x="98098" y="473020"/>
                      <a:pt x="101249" y="501372"/>
                    </a:cubicBezTo>
                    <a:cubicBezTo>
                      <a:pt x="104401" y="529724"/>
                      <a:pt x="-11188" y="649434"/>
                      <a:pt x="909" y="806947"/>
                    </a:cubicBezTo>
                    <a:cubicBezTo>
                      <a:pt x="13006" y="964460"/>
                      <a:pt x="49317" y="1207029"/>
                      <a:pt x="49317" y="1207029"/>
                    </a:cubicBezTo>
                    <a:lnTo>
                      <a:pt x="302950" y="1207029"/>
                    </a:lnTo>
                    <a:lnTo>
                      <a:pt x="372575" y="747092"/>
                    </a:lnTo>
                    <a:close/>
                  </a:path>
                </a:pathLst>
              </a:custGeom>
              <a:solidFill>
                <a:srgbClr val="E59C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2" name="Google Shape;589;p33">
                <a:extLst>
                  <a:ext uri="{FF2B5EF4-FFF2-40B4-BE49-F238E27FC236}">
                    <a16:creationId xmlns:a16="http://schemas.microsoft.com/office/drawing/2014/main" id="{B1C9BD12-FA9A-A123-E70B-01AE49A36B59}"/>
                  </a:ext>
                </a:extLst>
              </p:cNvPr>
              <p:cNvGrpSpPr/>
              <p:nvPr/>
            </p:nvGrpSpPr>
            <p:grpSpPr>
              <a:xfrm>
                <a:off x="5114323" y="872345"/>
                <a:ext cx="288407" cy="347233"/>
                <a:chOff x="5114323" y="872345"/>
                <a:chExt cx="288407" cy="347233"/>
              </a:xfrm>
            </p:grpSpPr>
            <p:sp>
              <p:nvSpPr>
                <p:cNvPr id="1223" name="Google Shape;590;p33">
                  <a:extLst>
                    <a:ext uri="{FF2B5EF4-FFF2-40B4-BE49-F238E27FC236}">
                      <a16:creationId xmlns:a16="http://schemas.microsoft.com/office/drawing/2014/main" id="{F9FF7976-BC9E-3518-90CD-6CBE3A7BDBFB}"/>
                    </a:ext>
                  </a:extLst>
                </p:cNvPr>
                <p:cNvSpPr/>
                <p:nvPr/>
              </p:nvSpPr>
              <p:spPr>
                <a:xfrm>
                  <a:off x="5212022" y="872345"/>
                  <a:ext cx="190708" cy="284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08" h="284588" extrusionOk="0">
                      <a:moveTo>
                        <a:pt x="21" y="482"/>
                      </a:moveTo>
                      <a:cubicBezTo>
                        <a:pt x="20440" y="22006"/>
                        <a:pt x="42001" y="41912"/>
                        <a:pt x="63205" y="62038"/>
                      </a:cubicBezTo>
                      <a:cubicBezTo>
                        <a:pt x="68547" y="67014"/>
                        <a:pt x="73834" y="72032"/>
                        <a:pt x="79066" y="77090"/>
                      </a:cubicBezTo>
                      <a:cubicBezTo>
                        <a:pt x="84332" y="82099"/>
                        <a:pt x="89614" y="87066"/>
                        <a:pt x="94699" y="92170"/>
                      </a:cubicBezTo>
                      <a:cubicBezTo>
                        <a:pt x="99776" y="97270"/>
                        <a:pt x="104723" y="102465"/>
                        <a:pt x="109367" y="107617"/>
                      </a:cubicBezTo>
                      <a:cubicBezTo>
                        <a:pt x="111567" y="110078"/>
                        <a:pt x="113616" y="112669"/>
                        <a:pt x="115505" y="115377"/>
                      </a:cubicBezTo>
                      <a:cubicBezTo>
                        <a:pt x="116345" y="116557"/>
                        <a:pt x="117069" y="117816"/>
                        <a:pt x="117668" y="119135"/>
                      </a:cubicBezTo>
                      <a:lnTo>
                        <a:pt x="119861" y="123934"/>
                      </a:lnTo>
                      <a:cubicBezTo>
                        <a:pt x="125651" y="137121"/>
                        <a:pt x="131444" y="150660"/>
                        <a:pt x="137035" y="164183"/>
                      </a:cubicBezTo>
                      <a:lnTo>
                        <a:pt x="154241" y="204699"/>
                      </a:lnTo>
                      <a:cubicBezTo>
                        <a:pt x="166002" y="231622"/>
                        <a:pt x="177792" y="258553"/>
                        <a:pt x="190730" y="285071"/>
                      </a:cubicBezTo>
                      <a:cubicBezTo>
                        <a:pt x="183192" y="256542"/>
                        <a:pt x="174338" y="228491"/>
                        <a:pt x="165191" y="200530"/>
                      </a:cubicBezTo>
                      <a:cubicBezTo>
                        <a:pt x="155745" y="172626"/>
                        <a:pt x="146181" y="144989"/>
                        <a:pt x="134954" y="117389"/>
                      </a:cubicBezTo>
                      <a:lnTo>
                        <a:pt x="132646" y="112139"/>
                      </a:lnTo>
                      <a:cubicBezTo>
                        <a:pt x="131740" y="110108"/>
                        <a:pt x="130672" y="108154"/>
                        <a:pt x="129453" y="106294"/>
                      </a:cubicBezTo>
                      <a:cubicBezTo>
                        <a:pt x="127229" y="102918"/>
                        <a:pt x="124798" y="99682"/>
                        <a:pt x="122173" y="96607"/>
                      </a:cubicBezTo>
                      <a:cubicBezTo>
                        <a:pt x="117257" y="90830"/>
                        <a:pt x="112010" y="85341"/>
                        <a:pt x="106460" y="80169"/>
                      </a:cubicBezTo>
                      <a:cubicBezTo>
                        <a:pt x="101041" y="75011"/>
                        <a:pt x="95584" y="69959"/>
                        <a:pt x="89996" y="65076"/>
                      </a:cubicBezTo>
                      <a:cubicBezTo>
                        <a:pt x="84343" y="60269"/>
                        <a:pt x="78646" y="55540"/>
                        <a:pt x="72906" y="50887"/>
                      </a:cubicBezTo>
                      <a:cubicBezTo>
                        <a:pt x="49898" y="32297"/>
                        <a:pt x="25536" y="15449"/>
                        <a:pt x="21" y="482"/>
                      </a:cubicBezTo>
                      <a:close/>
                    </a:path>
                  </a:pathLst>
                </a:custGeom>
                <a:solidFill>
                  <a:srgbClr val="2A2B2B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591;p33">
                  <a:extLst>
                    <a:ext uri="{FF2B5EF4-FFF2-40B4-BE49-F238E27FC236}">
                      <a16:creationId xmlns:a16="http://schemas.microsoft.com/office/drawing/2014/main" id="{FDE840C5-A0AF-0C1F-7655-8C1CBE8CB3DA}"/>
                    </a:ext>
                  </a:extLst>
                </p:cNvPr>
                <p:cNvSpPr/>
                <p:nvPr/>
              </p:nvSpPr>
              <p:spPr>
                <a:xfrm>
                  <a:off x="5114323" y="966853"/>
                  <a:ext cx="168764" cy="25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64" h="252725" extrusionOk="0">
                      <a:moveTo>
                        <a:pt x="21" y="482"/>
                      </a:moveTo>
                      <a:cubicBezTo>
                        <a:pt x="20276" y="17074"/>
                        <a:pt x="40444" y="33440"/>
                        <a:pt x="58588" y="51227"/>
                      </a:cubicBezTo>
                      <a:cubicBezTo>
                        <a:pt x="67515" y="59601"/>
                        <a:pt x="75278" y="69133"/>
                        <a:pt x="81670" y="79570"/>
                      </a:cubicBezTo>
                      <a:lnTo>
                        <a:pt x="83671" y="83317"/>
                      </a:lnTo>
                      <a:lnTo>
                        <a:pt x="85616" y="87779"/>
                      </a:lnTo>
                      <a:lnTo>
                        <a:pt x="89506" y="96704"/>
                      </a:lnTo>
                      <a:lnTo>
                        <a:pt x="97286" y="114551"/>
                      </a:lnTo>
                      <a:cubicBezTo>
                        <a:pt x="107852" y="138253"/>
                        <a:pt x="119032" y="161674"/>
                        <a:pt x="130826" y="184814"/>
                      </a:cubicBezTo>
                      <a:cubicBezTo>
                        <a:pt x="142581" y="207984"/>
                        <a:pt x="154896" y="230913"/>
                        <a:pt x="168785" y="253207"/>
                      </a:cubicBezTo>
                      <a:cubicBezTo>
                        <a:pt x="161411" y="228056"/>
                        <a:pt x="152461" y="203540"/>
                        <a:pt x="142953" y="179266"/>
                      </a:cubicBezTo>
                      <a:cubicBezTo>
                        <a:pt x="133432" y="154997"/>
                        <a:pt x="123348" y="130974"/>
                        <a:pt x="112702" y="107197"/>
                      </a:cubicBezTo>
                      <a:lnTo>
                        <a:pt x="104533" y="89460"/>
                      </a:lnTo>
                      <a:lnTo>
                        <a:pt x="100449" y="80592"/>
                      </a:lnTo>
                      <a:lnTo>
                        <a:pt x="98407" y="76159"/>
                      </a:lnTo>
                      <a:cubicBezTo>
                        <a:pt x="97585" y="74593"/>
                        <a:pt x="96538" y="72995"/>
                        <a:pt x="95602" y="71428"/>
                      </a:cubicBezTo>
                      <a:cubicBezTo>
                        <a:pt x="87908" y="59954"/>
                        <a:pt x="78409" y="49798"/>
                        <a:pt x="67473" y="41353"/>
                      </a:cubicBezTo>
                      <a:cubicBezTo>
                        <a:pt x="46881" y="24829"/>
                        <a:pt x="24203" y="11087"/>
                        <a:pt x="21" y="482"/>
                      </a:cubicBezTo>
                      <a:close/>
                    </a:path>
                  </a:pathLst>
                </a:custGeom>
                <a:solidFill>
                  <a:srgbClr val="2A2B2B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" name="Google Shape;592;p33">
              <a:extLst>
                <a:ext uri="{FF2B5EF4-FFF2-40B4-BE49-F238E27FC236}">
                  <a16:creationId xmlns:a16="http://schemas.microsoft.com/office/drawing/2014/main" id="{80636340-04D3-0D41-BA4C-FD5FCBE35300}"/>
                </a:ext>
              </a:extLst>
            </p:cNvPr>
            <p:cNvGrpSpPr/>
            <p:nvPr/>
          </p:nvGrpSpPr>
          <p:grpSpPr>
            <a:xfrm>
              <a:off x="5391897" y="3369332"/>
              <a:ext cx="2458913" cy="1774175"/>
              <a:chOff x="4400205" y="1095119"/>
              <a:chExt cx="1232476" cy="889266"/>
            </a:xfrm>
          </p:grpSpPr>
          <p:grpSp>
            <p:nvGrpSpPr>
              <p:cNvPr id="31" name="Google Shape;593;p33">
                <a:extLst>
                  <a:ext uri="{FF2B5EF4-FFF2-40B4-BE49-F238E27FC236}">
                    <a16:creationId xmlns:a16="http://schemas.microsoft.com/office/drawing/2014/main" id="{987CA3EF-A88E-862E-3294-8028E538F053}"/>
                  </a:ext>
                </a:extLst>
              </p:cNvPr>
              <p:cNvGrpSpPr/>
              <p:nvPr/>
            </p:nvGrpSpPr>
            <p:grpSpPr>
              <a:xfrm>
                <a:off x="4400205" y="1095119"/>
                <a:ext cx="379363" cy="889266"/>
                <a:chOff x="4400205" y="1095119"/>
                <a:chExt cx="379363" cy="889266"/>
              </a:xfrm>
            </p:grpSpPr>
            <p:sp>
              <p:nvSpPr>
                <p:cNvPr id="1219" name="Google Shape;594;p33">
                  <a:extLst>
                    <a:ext uri="{FF2B5EF4-FFF2-40B4-BE49-F238E27FC236}">
                      <a16:creationId xmlns:a16="http://schemas.microsoft.com/office/drawing/2014/main" id="{ECE7191A-16E6-80BB-613A-0D143F5B6A1F}"/>
                    </a:ext>
                  </a:extLst>
                </p:cNvPr>
                <p:cNvSpPr/>
                <p:nvPr/>
              </p:nvSpPr>
              <p:spPr>
                <a:xfrm>
                  <a:off x="4400205" y="1096555"/>
                  <a:ext cx="379363" cy="887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363" h="887830" extrusionOk="0">
                      <a:moveTo>
                        <a:pt x="178009" y="888313"/>
                      </a:moveTo>
                      <a:cubicBezTo>
                        <a:pt x="178009" y="888313"/>
                        <a:pt x="209525" y="689846"/>
                        <a:pt x="178009" y="655194"/>
                      </a:cubicBezTo>
                      <a:cubicBezTo>
                        <a:pt x="146494" y="620541"/>
                        <a:pt x="4673" y="513432"/>
                        <a:pt x="4673" y="403173"/>
                      </a:cubicBezTo>
                      <a:cubicBezTo>
                        <a:pt x="4673" y="292914"/>
                        <a:pt x="-21892" y="66797"/>
                        <a:pt x="51947" y="9391"/>
                      </a:cubicBezTo>
                      <a:cubicBezTo>
                        <a:pt x="108675" y="-34712"/>
                        <a:pt x="189703" y="88386"/>
                        <a:pt x="177747" y="301945"/>
                      </a:cubicBezTo>
                      <a:cubicBezTo>
                        <a:pt x="177747" y="301945"/>
                        <a:pt x="336181" y="350523"/>
                        <a:pt x="379385" y="649797"/>
                      </a:cubicBezTo>
                      <a:lnTo>
                        <a:pt x="357649" y="888313"/>
                      </a:lnTo>
                      <a:close/>
                    </a:path>
                  </a:pathLst>
                </a:custGeom>
                <a:solidFill>
                  <a:srgbClr val="E59C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0" name="Google Shape;595;p33">
                  <a:extLst>
                    <a:ext uri="{FF2B5EF4-FFF2-40B4-BE49-F238E27FC236}">
                      <a16:creationId xmlns:a16="http://schemas.microsoft.com/office/drawing/2014/main" id="{D43C15EA-FC8D-37C7-635D-2DCFC7F2AEC9}"/>
                    </a:ext>
                  </a:extLst>
                </p:cNvPr>
                <p:cNvSpPr/>
                <p:nvPr/>
              </p:nvSpPr>
              <p:spPr>
                <a:xfrm>
                  <a:off x="4473133" y="1095119"/>
                  <a:ext cx="298861" cy="60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61" h="601936" extrusionOk="0">
                      <a:moveTo>
                        <a:pt x="994" y="782"/>
                      </a:moveTo>
                      <a:cubicBezTo>
                        <a:pt x="8531" y="-100"/>
                        <a:pt x="16168" y="968"/>
                        <a:pt x="23173" y="3886"/>
                      </a:cubicBezTo>
                      <a:cubicBezTo>
                        <a:pt x="24918" y="4596"/>
                        <a:pt x="26763" y="5193"/>
                        <a:pt x="28456" y="6028"/>
                      </a:cubicBezTo>
                      <a:lnTo>
                        <a:pt x="33403" y="8794"/>
                      </a:lnTo>
                      <a:cubicBezTo>
                        <a:pt x="35041" y="9748"/>
                        <a:pt x="36771" y="10621"/>
                        <a:pt x="38353" y="11672"/>
                      </a:cubicBezTo>
                      <a:lnTo>
                        <a:pt x="42781" y="15186"/>
                      </a:lnTo>
                      <a:cubicBezTo>
                        <a:pt x="48743" y="19843"/>
                        <a:pt x="54194" y="25121"/>
                        <a:pt x="59040" y="30930"/>
                      </a:cubicBezTo>
                      <a:cubicBezTo>
                        <a:pt x="61553" y="33755"/>
                        <a:pt x="63458" y="36935"/>
                        <a:pt x="65702" y="39945"/>
                      </a:cubicBezTo>
                      <a:cubicBezTo>
                        <a:pt x="67815" y="43018"/>
                        <a:pt x="70174" y="46013"/>
                        <a:pt x="71989" y="49250"/>
                      </a:cubicBezTo>
                      <a:cubicBezTo>
                        <a:pt x="86525" y="74828"/>
                        <a:pt x="96330" y="102816"/>
                        <a:pt x="100933" y="131871"/>
                      </a:cubicBezTo>
                      <a:cubicBezTo>
                        <a:pt x="103249" y="146140"/>
                        <a:pt x="104623" y="160546"/>
                        <a:pt x="105046" y="174996"/>
                      </a:cubicBezTo>
                      <a:cubicBezTo>
                        <a:pt x="105350" y="182188"/>
                        <a:pt x="105532" y="189374"/>
                        <a:pt x="105934" y="196520"/>
                      </a:cubicBezTo>
                      <a:cubicBezTo>
                        <a:pt x="106190" y="200091"/>
                        <a:pt x="106181" y="203673"/>
                        <a:pt x="106129" y="207256"/>
                      </a:cubicBezTo>
                      <a:lnTo>
                        <a:pt x="106297" y="217972"/>
                      </a:lnTo>
                      <a:cubicBezTo>
                        <a:pt x="106379" y="225115"/>
                        <a:pt x="106614" y="232242"/>
                        <a:pt x="107002" y="239353"/>
                      </a:cubicBezTo>
                      <a:lnTo>
                        <a:pt x="107599" y="250022"/>
                      </a:lnTo>
                      <a:lnTo>
                        <a:pt x="107857" y="260697"/>
                      </a:lnTo>
                      <a:cubicBezTo>
                        <a:pt x="108234" y="274930"/>
                        <a:pt x="109081" y="289162"/>
                        <a:pt x="110135" y="303430"/>
                      </a:cubicBezTo>
                      <a:lnTo>
                        <a:pt x="106830" y="298462"/>
                      </a:lnTo>
                      <a:cubicBezTo>
                        <a:pt x="121635" y="304313"/>
                        <a:pt x="135828" y="311606"/>
                        <a:pt x="149204" y="320236"/>
                      </a:cubicBezTo>
                      <a:cubicBezTo>
                        <a:pt x="155855" y="324517"/>
                        <a:pt x="162282" y="329135"/>
                        <a:pt x="168460" y="334072"/>
                      </a:cubicBezTo>
                      <a:lnTo>
                        <a:pt x="177714" y="341511"/>
                      </a:lnTo>
                      <a:lnTo>
                        <a:pt x="186456" y="349522"/>
                      </a:lnTo>
                      <a:cubicBezTo>
                        <a:pt x="209668" y="371103"/>
                        <a:pt x="229858" y="395719"/>
                        <a:pt x="246478" y="422702"/>
                      </a:cubicBezTo>
                      <a:cubicBezTo>
                        <a:pt x="254464" y="436315"/>
                        <a:pt x="261539" y="450441"/>
                        <a:pt x="267656" y="464989"/>
                      </a:cubicBezTo>
                      <a:lnTo>
                        <a:pt x="272197" y="475879"/>
                      </a:lnTo>
                      <a:cubicBezTo>
                        <a:pt x="273798" y="479465"/>
                        <a:pt x="275198" y="483138"/>
                        <a:pt x="276389" y="486880"/>
                      </a:cubicBezTo>
                      <a:cubicBezTo>
                        <a:pt x="278902" y="494318"/>
                        <a:pt x="281128" y="501850"/>
                        <a:pt x="283492" y="509304"/>
                      </a:cubicBezTo>
                      <a:cubicBezTo>
                        <a:pt x="284581" y="513061"/>
                        <a:pt x="285990" y="516714"/>
                        <a:pt x="286808" y="520544"/>
                      </a:cubicBezTo>
                      <a:lnTo>
                        <a:pt x="289272" y="532014"/>
                      </a:lnTo>
                      <a:cubicBezTo>
                        <a:pt x="290931" y="539645"/>
                        <a:pt x="292539" y="547266"/>
                        <a:pt x="294011" y="554895"/>
                      </a:cubicBezTo>
                      <a:cubicBezTo>
                        <a:pt x="296374" y="570279"/>
                        <a:pt x="297689" y="585815"/>
                        <a:pt x="298880" y="601189"/>
                      </a:cubicBezTo>
                      <a:cubicBezTo>
                        <a:pt x="298928" y="601817"/>
                        <a:pt x="298458" y="602366"/>
                        <a:pt x="297829" y="602415"/>
                      </a:cubicBezTo>
                      <a:cubicBezTo>
                        <a:pt x="297316" y="602455"/>
                        <a:pt x="296839" y="602146"/>
                        <a:pt x="296666" y="601661"/>
                      </a:cubicBezTo>
                      <a:lnTo>
                        <a:pt x="296632" y="601568"/>
                      </a:lnTo>
                      <a:cubicBezTo>
                        <a:pt x="291416" y="586939"/>
                        <a:pt x="287158" y="572269"/>
                        <a:pt x="282430" y="557820"/>
                      </a:cubicBezTo>
                      <a:cubicBezTo>
                        <a:pt x="279670" y="550700"/>
                        <a:pt x="277045" y="543575"/>
                        <a:pt x="274472" y="536457"/>
                      </a:cubicBezTo>
                      <a:cubicBezTo>
                        <a:pt x="271881" y="529343"/>
                        <a:pt x="269415" y="522215"/>
                        <a:pt x="266203" y="515370"/>
                      </a:cubicBezTo>
                      <a:cubicBezTo>
                        <a:pt x="263213" y="508445"/>
                        <a:pt x="260083" y="501599"/>
                        <a:pt x="257240" y="494658"/>
                      </a:cubicBezTo>
                      <a:cubicBezTo>
                        <a:pt x="255829" y="491183"/>
                        <a:pt x="254218" y="487793"/>
                        <a:pt x="252414" y="484504"/>
                      </a:cubicBezTo>
                      <a:lnTo>
                        <a:pt x="247278" y="474512"/>
                      </a:lnTo>
                      <a:cubicBezTo>
                        <a:pt x="240962" y="460926"/>
                        <a:pt x="232839" y="448394"/>
                        <a:pt x="225592" y="435394"/>
                      </a:cubicBezTo>
                      <a:cubicBezTo>
                        <a:pt x="210099" y="409995"/>
                        <a:pt x="192072" y="386229"/>
                        <a:pt x="171787" y="364460"/>
                      </a:cubicBezTo>
                      <a:lnTo>
                        <a:pt x="164057" y="356393"/>
                      </a:lnTo>
                      <a:lnTo>
                        <a:pt x="155902" y="348775"/>
                      </a:lnTo>
                      <a:cubicBezTo>
                        <a:pt x="150546" y="343571"/>
                        <a:pt x="144893" y="338740"/>
                        <a:pt x="139185" y="333911"/>
                      </a:cubicBezTo>
                      <a:cubicBezTo>
                        <a:pt x="127935" y="324195"/>
                        <a:pt x="115750" y="315616"/>
                        <a:pt x="102808" y="308301"/>
                      </a:cubicBezTo>
                      <a:lnTo>
                        <a:pt x="102085" y="307909"/>
                      </a:lnTo>
                      <a:cubicBezTo>
                        <a:pt x="100417" y="307004"/>
                        <a:pt x="99415" y="305226"/>
                        <a:pt x="99502" y="303332"/>
                      </a:cubicBezTo>
                      <a:cubicBezTo>
                        <a:pt x="101538" y="275087"/>
                        <a:pt x="101079" y="246718"/>
                        <a:pt x="98131" y="218553"/>
                      </a:cubicBezTo>
                      <a:cubicBezTo>
                        <a:pt x="96698" y="204495"/>
                        <a:pt x="94379" y="190541"/>
                        <a:pt x="91188" y="176775"/>
                      </a:cubicBezTo>
                      <a:cubicBezTo>
                        <a:pt x="88781" y="162880"/>
                        <a:pt x="84752" y="149429"/>
                        <a:pt x="81708" y="135852"/>
                      </a:cubicBezTo>
                      <a:cubicBezTo>
                        <a:pt x="74811" y="109043"/>
                        <a:pt x="68635" y="81907"/>
                        <a:pt x="56692" y="57516"/>
                      </a:cubicBezTo>
                      <a:cubicBezTo>
                        <a:pt x="53497" y="51632"/>
                        <a:pt x="50468" y="45562"/>
                        <a:pt x="46970" y="39822"/>
                      </a:cubicBezTo>
                      <a:cubicBezTo>
                        <a:pt x="43331" y="34228"/>
                        <a:pt x="39266" y="28922"/>
                        <a:pt x="34810" y="23953"/>
                      </a:cubicBezTo>
                      <a:lnTo>
                        <a:pt x="31441" y="20213"/>
                      </a:lnTo>
                      <a:lnTo>
                        <a:pt x="27699" y="16946"/>
                      </a:lnTo>
                      <a:lnTo>
                        <a:pt x="23894" y="13642"/>
                      </a:lnTo>
                      <a:cubicBezTo>
                        <a:pt x="22576" y="12615"/>
                        <a:pt x="21125" y="11825"/>
                        <a:pt x="19731" y="10888"/>
                      </a:cubicBezTo>
                      <a:cubicBezTo>
                        <a:pt x="14175" y="6976"/>
                        <a:pt x="7843" y="4304"/>
                        <a:pt x="1164" y="3053"/>
                      </a:cubicBezTo>
                      <a:lnTo>
                        <a:pt x="958" y="3017"/>
                      </a:lnTo>
                      <a:cubicBezTo>
                        <a:pt x="342" y="2909"/>
                        <a:pt x="-70" y="2322"/>
                        <a:pt x="39" y="1706"/>
                      </a:cubicBezTo>
                      <a:cubicBezTo>
                        <a:pt x="39" y="1706"/>
                        <a:pt x="39" y="1706"/>
                        <a:pt x="39" y="1706"/>
                      </a:cubicBezTo>
                      <a:cubicBezTo>
                        <a:pt x="125" y="1224"/>
                        <a:pt x="510" y="852"/>
                        <a:pt x="994" y="782"/>
                      </a:cubicBezTo>
                      <a:close/>
                    </a:path>
                  </a:pathLst>
                </a:custGeom>
                <a:solidFill>
                  <a:srgbClr val="2A2B2B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16" name="Google Shape;596;p33">
                <a:extLst>
                  <a:ext uri="{FF2B5EF4-FFF2-40B4-BE49-F238E27FC236}">
                    <a16:creationId xmlns:a16="http://schemas.microsoft.com/office/drawing/2014/main" id="{F8020723-5719-2EAD-E94C-596128AD14DC}"/>
                  </a:ext>
                </a:extLst>
              </p:cNvPr>
              <p:cNvGrpSpPr/>
              <p:nvPr/>
            </p:nvGrpSpPr>
            <p:grpSpPr>
              <a:xfrm>
                <a:off x="5253318" y="1095119"/>
                <a:ext cx="379363" cy="889266"/>
                <a:chOff x="5253318" y="1095119"/>
                <a:chExt cx="379363" cy="889266"/>
              </a:xfrm>
            </p:grpSpPr>
            <p:sp>
              <p:nvSpPr>
                <p:cNvPr id="1217" name="Google Shape;597;p33">
                  <a:extLst>
                    <a:ext uri="{FF2B5EF4-FFF2-40B4-BE49-F238E27FC236}">
                      <a16:creationId xmlns:a16="http://schemas.microsoft.com/office/drawing/2014/main" id="{0ABEB4FD-CA60-AAB0-2C53-1FC84C066B3A}"/>
                    </a:ext>
                  </a:extLst>
                </p:cNvPr>
                <p:cNvSpPr/>
                <p:nvPr/>
              </p:nvSpPr>
              <p:spPr>
                <a:xfrm>
                  <a:off x="5253318" y="1096555"/>
                  <a:ext cx="379363" cy="887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363" h="887830" extrusionOk="0">
                      <a:moveTo>
                        <a:pt x="201397" y="888313"/>
                      </a:moveTo>
                      <a:cubicBezTo>
                        <a:pt x="201397" y="888313"/>
                        <a:pt x="169881" y="689846"/>
                        <a:pt x="201397" y="655194"/>
                      </a:cubicBezTo>
                      <a:cubicBezTo>
                        <a:pt x="232912" y="620541"/>
                        <a:pt x="374733" y="513432"/>
                        <a:pt x="374733" y="403173"/>
                      </a:cubicBezTo>
                      <a:cubicBezTo>
                        <a:pt x="374733" y="292914"/>
                        <a:pt x="401298" y="66797"/>
                        <a:pt x="327459" y="9391"/>
                      </a:cubicBezTo>
                      <a:cubicBezTo>
                        <a:pt x="270731" y="-34712"/>
                        <a:pt x="189703" y="88386"/>
                        <a:pt x="201659" y="301945"/>
                      </a:cubicBezTo>
                      <a:cubicBezTo>
                        <a:pt x="201659" y="301945"/>
                        <a:pt x="43226" y="350523"/>
                        <a:pt x="21" y="649797"/>
                      </a:cubicBezTo>
                      <a:lnTo>
                        <a:pt x="21757" y="888313"/>
                      </a:lnTo>
                      <a:close/>
                    </a:path>
                  </a:pathLst>
                </a:custGeom>
                <a:solidFill>
                  <a:srgbClr val="E59C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8" name="Google Shape;598;p33">
                  <a:extLst>
                    <a:ext uri="{FF2B5EF4-FFF2-40B4-BE49-F238E27FC236}">
                      <a16:creationId xmlns:a16="http://schemas.microsoft.com/office/drawing/2014/main" id="{6F4024C8-1D00-C442-7B98-434600EE4B31}"/>
                    </a:ext>
                  </a:extLst>
                </p:cNvPr>
                <p:cNvSpPr/>
                <p:nvPr/>
              </p:nvSpPr>
              <p:spPr>
                <a:xfrm>
                  <a:off x="5260891" y="1095119"/>
                  <a:ext cx="298861" cy="601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61" h="601936" extrusionOk="0">
                      <a:moveTo>
                        <a:pt x="297910" y="782"/>
                      </a:moveTo>
                      <a:cubicBezTo>
                        <a:pt x="290374" y="-100"/>
                        <a:pt x="282736" y="968"/>
                        <a:pt x="275732" y="3886"/>
                      </a:cubicBezTo>
                      <a:cubicBezTo>
                        <a:pt x="273987" y="4596"/>
                        <a:pt x="272142" y="5193"/>
                        <a:pt x="270448" y="6028"/>
                      </a:cubicBezTo>
                      <a:lnTo>
                        <a:pt x="265501" y="8794"/>
                      </a:lnTo>
                      <a:cubicBezTo>
                        <a:pt x="263864" y="9748"/>
                        <a:pt x="262134" y="10621"/>
                        <a:pt x="260552" y="11672"/>
                      </a:cubicBezTo>
                      <a:lnTo>
                        <a:pt x="256123" y="15186"/>
                      </a:lnTo>
                      <a:cubicBezTo>
                        <a:pt x="250161" y="19843"/>
                        <a:pt x="244711" y="25121"/>
                        <a:pt x="239865" y="30930"/>
                      </a:cubicBezTo>
                      <a:cubicBezTo>
                        <a:pt x="237351" y="33755"/>
                        <a:pt x="235446" y="36935"/>
                        <a:pt x="233203" y="39945"/>
                      </a:cubicBezTo>
                      <a:cubicBezTo>
                        <a:pt x="231090" y="43018"/>
                        <a:pt x="228731" y="46013"/>
                        <a:pt x="226916" y="49250"/>
                      </a:cubicBezTo>
                      <a:cubicBezTo>
                        <a:pt x="212380" y="74828"/>
                        <a:pt x="202575" y="102816"/>
                        <a:pt x="197971" y="131871"/>
                      </a:cubicBezTo>
                      <a:cubicBezTo>
                        <a:pt x="195655" y="146140"/>
                        <a:pt x="194282" y="160546"/>
                        <a:pt x="193859" y="174996"/>
                      </a:cubicBezTo>
                      <a:cubicBezTo>
                        <a:pt x="193555" y="182188"/>
                        <a:pt x="193373" y="189374"/>
                        <a:pt x="192970" y="196520"/>
                      </a:cubicBezTo>
                      <a:cubicBezTo>
                        <a:pt x="192714" y="200091"/>
                        <a:pt x="192723" y="203673"/>
                        <a:pt x="192776" y="207256"/>
                      </a:cubicBezTo>
                      <a:lnTo>
                        <a:pt x="192607" y="217972"/>
                      </a:lnTo>
                      <a:cubicBezTo>
                        <a:pt x="192526" y="225115"/>
                        <a:pt x="192291" y="232242"/>
                        <a:pt x="191903" y="239353"/>
                      </a:cubicBezTo>
                      <a:lnTo>
                        <a:pt x="191306" y="250022"/>
                      </a:lnTo>
                      <a:lnTo>
                        <a:pt x="191048" y="260697"/>
                      </a:lnTo>
                      <a:cubicBezTo>
                        <a:pt x="190670" y="274930"/>
                        <a:pt x="189823" y="289162"/>
                        <a:pt x="188770" y="303430"/>
                      </a:cubicBezTo>
                      <a:lnTo>
                        <a:pt x="192075" y="298462"/>
                      </a:lnTo>
                      <a:cubicBezTo>
                        <a:pt x="177270" y="304313"/>
                        <a:pt x="163077" y="311606"/>
                        <a:pt x="149701" y="320236"/>
                      </a:cubicBezTo>
                      <a:cubicBezTo>
                        <a:pt x="143050" y="324517"/>
                        <a:pt x="136623" y="329135"/>
                        <a:pt x="130444" y="334072"/>
                      </a:cubicBezTo>
                      <a:lnTo>
                        <a:pt x="121190" y="341511"/>
                      </a:lnTo>
                      <a:lnTo>
                        <a:pt x="112448" y="349522"/>
                      </a:lnTo>
                      <a:cubicBezTo>
                        <a:pt x="89236" y="371103"/>
                        <a:pt x="69046" y="395719"/>
                        <a:pt x="52426" y="422702"/>
                      </a:cubicBezTo>
                      <a:cubicBezTo>
                        <a:pt x="44440" y="436314"/>
                        <a:pt x="37365" y="450441"/>
                        <a:pt x="31249" y="464989"/>
                      </a:cubicBezTo>
                      <a:lnTo>
                        <a:pt x="26708" y="475879"/>
                      </a:lnTo>
                      <a:cubicBezTo>
                        <a:pt x="25106" y="479465"/>
                        <a:pt x="23707" y="483138"/>
                        <a:pt x="22515" y="486880"/>
                      </a:cubicBezTo>
                      <a:cubicBezTo>
                        <a:pt x="20003" y="494318"/>
                        <a:pt x="17777" y="501850"/>
                        <a:pt x="15412" y="509304"/>
                      </a:cubicBezTo>
                      <a:cubicBezTo>
                        <a:pt x="14324" y="513061"/>
                        <a:pt x="12914" y="516714"/>
                        <a:pt x="12096" y="520544"/>
                      </a:cubicBezTo>
                      <a:lnTo>
                        <a:pt x="9633" y="532014"/>
                      </a:lnTo>
                      <a:cubicBezTo>
                        <a:pt x="7973" y="539645"/>
                        <a:pt x="6365" y="547266"/>
                        <a:pt x="4893" y="554895"/>
                      </a:cubicBezTo>
                      <a:cubicBezTo>
                        <a:pt x="2531" y="570278"/>
                        <a:pt x="1215" y="585815"/>
                        <a:pt x="25" y="601189"/>
                      </a:cubicBezTo>
                      <a:cubicBezTo>
                        <a:pt x="-24" y="601817"/>
                        <a:pt x="446" y="602366"/>
                        <a:pt x="1075" y="602415"/>
                      </a:cubicBezTo>
                      <a:cubicBezTo>
                        <a:pt x="1589" y="602454"/>
                        <a:pt x="2065" y="602146"/>
                        <a:pt x="2239" y="601661"/>
                      </a:cubicBezTo>
                      <a:lnTo>
                        <a:pt x="2272" y="601568"/>
                      </a:lnTo>
                      <a:cubicBezTo>
                        <a:pt x="7488" y="586939"/>
                        <a:pt x="11747" y="572269"/>
                        <a:pt x="16474" y="557820"/>
                      </a:cubicBezTo>
                      <a:cubicBezTo>
                        <a:pt x="19235" y="550700"/>
                        <a:pt x="21860" y="543575"/>
                        <a:pt x="24433" y="536457"/>
                      </a:cubicBezTo>
                      <a:cubicBezTo>
                        <a:pt x="27023" y="529343"/>
                        <a:pt x="29489" y="522215"/>
                        <a:pt x="32701" y="515370"/>
                      </a:cubicBezTo>
                      <a:cubicBezTo>
                        <a:pt x="35691" y="508445"/>
                        <a:pt x="38821" y="501599"/>
                        <a:pt x="41664" y="494658"/>
                      </a:cubicBezTo>
                      <a:cubicBezTo>
                        <a:pt x="43075" y="491183"/>
                        <a:pt x="44687" y="487793"/>
                        <a:pt x="46490" y="484504"/>
                      </a:cubicBezTo>
                      <a:lnTo>
                        <a:pt x="51627" y="474512"/>
                      </a:lnTo>
                      <a:cubicBezTo>
                        <a:pt x="57942" y="460926"/>
                        <a:pt x="66065" y="448394"/>
                        <a:pt x="73313" y="435394"/>
                      </a:cubicBezTo>
                      <a:cubicBezTo>
                        <a:pt x="88806" y="409995"/>
                        <a:pt x="106833" y="386229"/>
                        <a:pt x="127117" y="364460"/>
                      </a:cubicBezTo>
                      <a:lnTo>
                        <a:pt x="134847" y="356393"/>
                      </a:lnTo>
                      <a:lnTo>
                        <a:pt x="143002" y="348775"/>
                      </a:lnTo>
                      <a:cubicBezTo>
                        <a:pt x="148358" y="343571"/>
                        <a:pt x="154012" y="338740"/>
                        <a:pt x="159720" y="333911"/>
                      </a:cubicBezTo>
                      <a:cubicBezTo>
                        <a:pt x="170970" y="324195"/>
                        <a:pt x="183154" y="315616"/>
                        <a:pt x="196096" y="308301"/>
                      </a:cubicBezTo>
                      <a:lnTo>
                        <a:pt x="196820" y="307909"/>
                      </a:lnTo>
                      <a:cubicBezTo>
                        <a:pt x="198487" y="307004"/>
                        <a:pt x="199490" y="305226"/>
                        <a:pt x="199402" y="303332"/>
                      </a:cubicBezTo>
                      <a:cubicBezTo>
                        <a:pt x="197367" y="275087"/>
                        <a:pt x="197825" y="246718"/>
                        <a:pt x="200773" y="218553"/>
                      </a:cubicBezTo>
                      <a:cubicBezTo>
                        <a:pt x="202207" y="204495"/>
                        <a:pt x="204526" y="190541"/>
                        <a:pt x="207716" y="176775"/>
                      </a:cubicBezTo>
                      <a:cubicBezTo>
                        <a:pt x="210124" y="162880"/>
                        <a:pt x="214152" y="149429"/>
                        <a:pt x="217196" y="135852"/>
                      </a:cubicBezTo>
                      <a:cubicBezTo>
                        <a:pt x="224093" y="109043"/>
                        <a:pt x="230270" y="81907"/>
                        <a:pt x="242213" y="57515"/>
                      </a:cubicBezTo>
                      <a:cubicBezTo>
                        <a:pt x="245407" y="51632"/>
                        <a:pt x="248436" y="45562"/>
                        <a:pt x="251935" y="39822"/>
                      </a:cubicBezTo>
                      <a:cubicBezTo>
                        <a:pt x="255573" y="34228"/>
                        <a:pt x="259638" y="28922"/>
                        <a:pt x="264094" y="23953"/>
                      </a:cubicBezTo>
                      <a:lnTo>
                        <a:pt x="267463" y="20213"/>
                      </a:lnTo>
                      <a:lnTo>
                        <a:pt x="271206" y="16946"/>
                      </a:lnTo>
                      <a:lnTo>
                        <a:pt x="275010" y="13641"/>
                      </a:lnTo>
                      <a:cubicBezTo>
                        <a:pt x="276329" y="12614"/>
                        <a:pt x="277779" y="11825"/>
                        <a:pt x="279174" y="10888"/>
                      </a:cubicBezTo>
                      <a:cubicBezTo>
                        <a:pt x="284729" y="6976"/>
                        <a:pt x="291061" y="4304"/>
                        <a:pt x="297740" y="3053"/>
                      </a:cubicBezTo>
                      <a:lnTo>
                        <a:pt x="297947" y="3017"/>
                      </a:lnTo>
                      <a:cubicBezTo>
                        <a:pt x="298563" y="2909"/>
                        <a:pt x="298974" y="2322"/>
                        <a:pt x="298866" y="1706"/>
                      </a:cubicBezTo>
                      <a:cubicBezTo>
                        <a:pt x="298866" y="1706"/>
                        <a:pt x="298866" y="1706"/>
                        <a:pt x="298866" y="1706"/>
                      </a:cubicBezTo>
                      <a:cubicBezTo>
                        <a:pt x="298780" y="1224"/>
                        <a:pt x="298395" y="852"/>
                        <a:pt x="297911" y="782"/>
                      </a:cubicBezTo>
                      <a:close/>
                    </a:path>
                  </a:pathLst>
                </a:custGeom>
                <a:solidFill>
                  <a:srgbClr val="2A2B2B">
                    <a:alpha val="1384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2" name="Google Shape;599;p33">
              <a:extLst>
                <a:ext uri="{FF2B5EF4-FFF2-40B4-BE49-F238E27FC236}">
                  <a16:creationId xmlns:a16="http://schemas.microsoft.com/office/drawing/2014/main" id="{A0BA9202-B725-9D42-9131-97A318E8FC7D}"/>
                </a:ext>
              </a:extLst>
            </p:cNvPr>
            <p:cNvGrpSpPr/>
            <p:nvPr/>
          </p:nvGrpSpPr>
          <p:grpSpPr>
            <a:xfrm>
              <a:off x="5784868" y="3214769"/>
              <a:ext cx="1744280" cy="1204043"/>
              <a:chOff x="4597173" y="1017648"/>
              <a:chExt cx="874282" cy="603500"/>
            </a:xfrm>
          </p:grpSpPr>
          <p:sp>
            <p:nvSpPr>
              <p:cNvPr id="24" name="Google Shape;600;p33">
                <a:extLst>
                  <a:ext uri="{FF2B5EF4-FFF2-40B4-BE49-F238E27FC236}">
                    <a16:creationId xmlns:a16="http://schemas.microsoft.com/office/drawing/2014/main" id="{3992768F-1E01-0FAD-ABDB-00DE8CDDE492}"/>
                  </a:ext>
                </a:extLst>
              </p:cNvPr>
              <p:cNvSpPr/>
              <p:nvPr/>
            </p:nvSpPr>
            <p:spPr>
              <a:xfrm>
                <a:off x="4762752" y="1017648"/>
                <a:ext cx="547317" cy="223841"/>
              </a:xfrm>
              <a:custGeom>
                <a:avLst/>
                <a:gdLst/>
                <a:ahLst/>
                <a:cxnLst/>
                <a:rect l="l" t="t" r="r" b="b"/>
                <a:pathLst>
                  <a:path w="547317" h="223841" extrusionOk="0">
                    <a:moveTo>
                      <a:pt x="21" y="33625"/>
                    </a:moveTo>
                    <a:cubicBezTo>
                      <a:pt x="21" y="33625"/>
                      <a:pt x="286765" y="-50527"/>
                      <a:pt x="547339" y="49350"/>
                    </a:cubicBezTo>
                    <a:cubicBezTo>
                      <a:pt x="547339" y="49350"/>
                      <a:pt x="212735" y="453322"/>
                      <a:pt x="21" y="33625"/>
                    </a:cubicBezTo>
                    <a:close/>
                  </a:path>
                </a:pathLst>
              </a:custGeom>
              <a:solidFill>
                <a:srgbClr val="381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601;p33">
                <a:extLst>
                  <a:ext uri="{FF2B5EF4-FFF2-40B4-BE49-F238E27FC236}">
                    <a16:creationId xmlns:a16="http://schemas.microsoft.com/office/drawing/2014/main" id="{EBBB0D8A-D39A-4478-0DD8-AABF41CE58B3}"/>
                  </a:ext>
                </a:extLst>
              </p:cNvPr>
              <p:cNvSpPr/>
              <p:nvPr/>
            </p:nvSpPr>
            <p:spPr>
              <a:xfrm>
                <a:off x="4597173" y="1050804"/>
                <a:ext cx="874282" cy="570344"/>
              </a:xfrm>
              <a:custGeom>
                <a:avLst/>
                <a:gdLst/>
                <a:ahLst/>
                <a:cxnLst/>
                <a:rect l="l" t="t" r="r" b="b"/>
                <a:pathLst>
                  <a:path w="874282" h="570344" extrusionOk="0">
                    <a:moveTo>
                      <a:pt x="870165" y="480117"/>
                    </a:moveTo>
                    <a:cubicBezTo>
                      <a:pt x="846478" y="591727"/>
                      <a:pt x="122085" y="603199"/>
                      <a:pt x="23676" y="498607"/>
                    </a:cubicBezTo>
                    <a:cubicBezTo>
                      <a:pt x="-1414" y="471940"/>
                      <a:pt x="-4467" y="426417"/>
                      <a:pt x="4873" y="373389"/>
                    </a:cubicBezTo>
                    <a:cubicBezTo>
                      <a:pt x="32284" y="218758"/>
                      <a:pt x="165613" y="482"/>
                      <a:pt x="165613" y="482"/>
                    </a:cubicBezTo>
                    <a:cubicBezTo>
                      <a:pt x="165613" y="482"/>
                      <a:pt x="311028" y="213022"/>
                      <a:pt x="606988" y="76515"/>
                    </a:cubicBezTo>
                    <a:cubicBezTo>
                      <a:pt x="643845" y="59249"/>
                      <a:pt x="679263" y="39068"/>
                      <a:pt x="712905" y="16164"/>
                    </a:cubicBezTo>
                    <a:cubicBezTo>
                      <a:pt x="712905" y="16164"/>
                      <a:pt x="904596" y="317737"/>
                      <a:pt x="870165" y="480117"/>
                    </a:cubicBezTo>
                    <a:close/>
                  </a:path>
                </a:pathLst>
              </a:custGeom>
              <a:solidFill>
                <a:srgbClr val="E9AE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602;p33">
                <a:extLst>
                  <a:ext uri="{FF2B5EF4-FFF2-40B4-BE49-F238E27FC236}">
                    <a16:creationId xmlns:a16="http://schemas.microsoft.com/office/drawing/2014/main" id="{5F077478-521D-6D18-497A-1A7C88078A35}"/>
                  </a:ext>
                </a:extLst>
              </p:cNvPr>
              <p:cNvSpPr/>
              <p:nvPr/>
            </p:nvSpPr>
            <p:spPr>
              <a:xfrm>
                <a:off x="4597173" y="1066486"/>
                <a:ext cx="874282" cy="554662"/>
              </a:xfrm>
              <a:custGeom>
                <a:avLst/>
                <a:gdLst/>
                <a:ahLst/>
                <a:cxnLst/>
                <a:rect l="l" t="t" r="r" b="b"/>
                <a:pathLst>
                  <a:path w="874282" h="554662" extrusionOk="0">
                    <a:moveTo>
                      <a:pt x="870165" y="464434"/>
                    </a:moveTo>
                    <a:cubicBezTo>
                      <a:pt x="846478" y="576045"/>
                      <a:pt x="122085" y="587516"/>
                      <a:pt x="23676" y="482924"/>
                    </a:cubicBezTo>
                    <a:cubicBezTo>
                      <a:pt x="-1414" y="456257"/>
                      <a:pt x="-4467" y="410735"/>
                      <a:pt x="4873" y="357707"/>
                    </a:cubicBezTo>
                    <a:cubicBezTo>
                      <a:pt x="152243" y="488234"/>
                      <a:pt x="448508" y="451559"/>
                      <a:pt x="580737" y="343976"/>
                    </a:cubicBezTo>
                    <a:cubicBezTo>
                      <a:pt x="698559" y="248110"/>
                      <a:pt x="635802" y="110627"/>
                      <a:pt x="606988" y="60833"/>
                    </a:cubicBezTo>
                    <a:cubicBezTo>
                      <a:pt x="643845" y="43567"/>
                      <a:pt x="679263" y="23386"/>
                      <a:pt x="712905" y="482"/>
                    </a:cubicBezTo>
                    <a:cubicBezTo>
                      <a:pt x="712905" y="482"/>
                      <a:pt x="904596" y="302054"/>
                      <a:pt x="870165" y="464434"/>
                    </a:cubicBezTo>
                    <a:close/>
                  </a:path>
                </a:pathLst>
              </a:custGeom>
              <a:solidFill>
                <a:srgbClr val="2A2B2B">
                  <a:alpha val="94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" name="Google Shape;603;p33">
                <a:extLst>
                  <a:ext uri="{FF2B5EF4-FFF2-40B4-BE49-F238E27FC236}">
                    <a16:creationId xmlns:a16="http://schemas.microsoft.com/office/drawing/2014/main" id="{4C65A6A4-1533-81CA-2849-C36F41848D1E}"/>
                  </a:ext>
                </a:extLst>
              </p:cNvPr>
              <p:cNvGrpSpPr/>
              <p:nvPr/>
            </p:nvGrpSpPr>
            <p:grpSpPr>
              <a:xfrm>
                <a:off x="4814746" y="1201075"/>
                <a:ext cx="404648" cy="345666"/>
                <a:chOff x="4814746" y="1201075"/>
                <a:chExt cx="404648" cy="345666"/>
              </a:xfrm>
            </p:grpSpPr>
            <p:sp>
              <p:nvSpPr>
                <p:cNvPr id="28" name="Google Shape;604;p33">
                  <a:extLst>
                    <a:ext uri="{FF2B5EF4-FFF2-40B4-BE49-F238E27FC236}">
                      <a16:creationId xmlns:a16="http://schemas.microsoft.com/office/drawing/2014/main" id="{7BF6E060-187B-EA98-4566-CE85A378D3B3}"/>
                    </a:ext>
                  </a:extLst>
                </p:cNvPr>
                <p:cNvSpPr/>
                <p:nvPr/>
              </p:nvSpPr>
              <p:spPr>
                <a:xfrm>
                  <a:off x="4868893" y="1201075"/>
                  <a:ext cx="263811" cy="15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11" h="150632" extrusionOk="0">
                      <a:moveTo>
                        <a:pt x="21" y="151114"/>
                      </a:moveTo>
                      <a:cubicBezTo>
                        <a:pt x="21" y="151114"/>
                        <a:pt x="32530" y="44979"/>
                        <a:pt x="162342" y="45836"/>
                      </a:cubicBezTo>
                      <a:lnTo>
                        <a:pt x="154210" y="482"/>
                      </a:lnTo>
                      <a:lnTo>
                        <a:pt x="263833" y="68790"/>
                      </a:lnTo>
                      <a:lnTo>
                        <a:pt x="179594" y="142042"/>
                      </a:lnTo>
                      <a:lnTo>
                        <a:pt x="172200" y="100811"/>
                      </a:lnTo>
                      <a:cubicBezTo>
                        <a:pt x="172200" y="100811"/>
                        <a:pt x="72996" y="93661"/>
                        <a:pt x="21" y="1511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605;p33">
                  <a:extLst>
                    <a:ext uri="{FF2B5EF4-FFF2-40B4-BE49-F238E27FC236}">
                      <a16:creationId xmlns:a16="http://schemas.microsoft.com/office/drawing/2014/main" id="{CE0A752E-26EB-65B4-8790-0DE154F6B01B}"/>
                    </a:ext>
                  </a:extLst>
                </p:cNvPr>
                <p:cNvSpPr/>
                <p:nvPr/>
              </p:nvSpPr>
              <p:spPr>
                <a:xfrm>
                  <a:off x="5084495" y="1269470"/>
                  <a:ext cx="134899" cy="2715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99" h="271535" extrusionOk="0">
                      <a:moveTo>
                        <a:pt x="96541" y="482"/>
                      </a:moveTo>
                      <a:cubicBezTo>
                        <a:pt x="96541" y="482"/>
                        <a:pt x="167769" y="89654"/>
                        <a:pt x="91701" y="199259"/>
                      </a:cubicBezTo>
                      <a:lnTo>
                        <a:pt x="134921" y="218684"/>
                      </a:lnTo>
                      <a:lnTo>
                        <a:pt x="13312" y="272017"/>
                      </a:lnTo>
                      <a:lnTo>
                        <a:pt x="21" y="158053"/>
                      </a:lnTo>
                      <a:lnTo>
                        <a:pt x="39312" y="175713"/>
                      </a:lnTo>
                      <a:cubicBezTo>
                        <a:pt x="39312" y="175713"/>
                        <a:pt x="102960" y="95721"/>
                        <a:pt x="96541" y="4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606;p33">
                  <a:extLst>
                    <a:ext uri="{FF2B5EF4-FFF2-40B4-BE49-F238E27FC236}">
                      <a16:creationId xmlns:a16="http://schemas.microsoft.com/office/drawing/2014/main" id="{EA065025-9329-27AA-51D1-60AFA31893E5}"/>
                    </a:ext>
                  </a:extLst>
                </p:cNvPr>
                <p:cNvSpPr/>
                <p:nvPr/>
              </p:nvSpPr>
              <p:spPr>
                <a:xfrm>
                  <a:off x="4814746" y="1381632"/>
                  <a:ext cx="220027" cy="165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027" h="165109" extrusionOk="0">
                      <a:moveTo>
                        <a:pt x="220049" y="159087"/>
                      </a:moveTo>
                      <a:cubicBezTo>
                        <a:pt x="220049" y="159087"/>
                        <a:pt x="117522" y="196069"/>
                        <a:pt x="41753" y="93666"/>
                      </a:cubicBezTo>
                      <a:lnTo>
                        <a:pt x="10911" y="126758"/>
                      </a:lnTo>
                      <a:lnTo>
                        <a:pt x="21" y="482"/>
                      </a:lnTo>
                      <a:lnTo>
                        <a:pt x="107177" y="23471"/>
                      </a:lnTo>
                      <a:lnTo>
                        <a:pt x="79138" y="53554"/>
                      </a:lnTo>
                      <a:cubicBezTo>
                        <a:pt x="79138" y="53554"/>
                        <a:pt x="131939" y="135638"/>
                        <a:pt x="220049" y="15908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" name="Google Shape;607;p33">
              <a:extLst>
                <a:ext uri="{FF2B5EF4-FFF2-40B4-BE49-F238E27FC236}">
                  <a16:creationId xmlns:a16="http://schemas.microsoft.com/office/drawing/2014/main" id="{E9C25A8F-13DB-9138-4DDA-57A2421E773E}"/>
                </a:ext>
              </a:extLst>
            </p:cNvPr>
            <p:cNvGrpSpPr/>
            <p:nvPr/>
          </p:nvGrpSpPr>
          <p:grpSpPr>
            <a:xfrm>
              <a:off x="5680576" y="1184460"/>
              <a:ext cx="1828976" cy="2344522"/>
              <a:chOff x="4544899" y="0"/>
              <a:chExt cx="916734" cy="1175140"/>
            </a:xfrm>
          </p:grpSpPr>
          <p:grpSp>
            <p:nvGrpSpPr>
              <p:cNvPr id="14" name="Google Shape;608;p33">
                <a:extLst>
                  <a:ext uri="{FF2B5EF4-FFF2-40B4-BE49-F238E27FC236}">
                    <a16:creationId xmlns:a16="http://schemas.microsoft.com/office/drawing/2014/main" id="{805E3C48-9E7E-7B12-C5CA-6D25C1A175E9}"/>
                  </a:ext>
                </a:extLst>
              </p:cNvPr>
              <p:cNvGrpSpPr/>
              <p:nvPr/>
            </p:nvGrpSpPr>
            <p:grpSpPr>
              <a:xfrm>
                <a:off x="4544899" y="180229"/>
                <a:ext cx="456244" cy="994911"/>
                <a:chOff x="4544899" y="180229"/>
                <a:chExt cx="456244" cy="994911"/>
              </a:xfrm>
            </p:grpSpPr>
            <p:grpSp>
              <p:nvGrpSpPr>
                <p:cNvPr id="20" name="Google Shape;609;p33">
                  <a:extLst>
                    <a:ext uri="{FF2B5EF4-FFF2-40B4-BE49-F238E27FC236}">
                      <a16:creationId xmlns:a16="http://schemas.microsoft.com/office/drawing/2014/main" id="{3E793431-3E67-D564-4496-4A712504E657}"/>
                    </a:ext>
                  </a:extLst>
                </p:cNvPr>
                <p:cNvGrpSpPr/>
                <p:nvPr/>
              </p:nvGrpSpPr>
              <p:grpSpPr>
                <a:xfrm>
                  <a:off x="4544899" y="180229"/>
                  <a:ext cx="428324" cy="621987"/>
                  <a:chOff x="4544899" y="180229"/>
                  <a:chExt cx="428324" cy="621987"/>
                </a:xfrm>
              </p:grpSpPr>
              <p:sp>
                <p:nvSpPr>
                  <p:cNvPr id="22" name="Google Shape;610;p33">
                    <a:extLst>
                      <a:ext uri="{FF2B5EF4-FFF2-40B4-BE49-F238E27FC236}">
                        <a16:creationId xmlns:a16="http://schemas.microsoft.com/office/drawing/2014/main" id="{C68B3925-068F-EC69-896A-6241CDFAF59C}"/>
                      </a:ext>
                    </a:extLst>
                  </p:cNvPr>
                  <p:cNvSpPr/>
                  <p:nvPr/>
                </p:nvSpPr>
                <p:spPr>
                  <a:xfrm>
                    <a:off x="4544899" y="180229"/>
                    <a:ext cx="428324" cy="621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324" h="621987" extrusionOk="0">
                        <a:moveTo>
                          <a:pt x="35976" y="465115"/>
                        </a:moveTo>
                        <a:cubicBezTo>
                          <a:pt x="27116" y="452356"/>
                          <a:pt x="18728" y="437392"/>
                          <a:pt x="21590" y="422126"/>
                        </a:cubicBezTo>
                        <a:cubicBezTo>
                          <a:pt x="26092" y="398115"/>
                          <a:pt x="48137" y="400764"/>
                          <a:pt x="71229" y="408761"/>
                        </a:cubicBezTo>
                        <a:cubicBezTo>
                          <a:pt x="94321" y="416759"/>
                          <a:pt x="119840" y="423667"/>
                          <a:pt x="134906" y="442902"/>
                        </a:cubicBezTo>
                        <a:cubicBezTo>
                          <a:pt x="65464" y="388244"/>
                          <a:pt x="2275" y="321509"/>
                          <a:pt x="21" y="209768"/>
                        </a:cubicBezTo>
                        <a:lnTo>
                          <a:pt x="112986" y="288873"/>
                        </a:lnTo>
                        <a:cubicBezTo>
                          <a:pt x="61782" y="200251"/>
                          <a:pt x="58806" y="91777"/>
                          <a:pt x="105073" y="482"/>
                        </a:cubicBezTo>
                        <a:cubicBezTo>
                          <a:pt x="185976" y="47362"/>
                          <a:pt x="236145" y="142607"/>
                          <a:pt x="229031" y="235810"/>
                        </a:cubicBezTo>
                        <a:cubicBezTo>
                          <a:pt x="241070" y="193427"/>
                          <a:pt x="253110" y="151043"/>
                          <a:pt x="265150" y="108659"/>
                        </a:cubicBezTo>
                        <a:cubicBezTo>
                          <a:pt x="335670" y="173330"/>
                          <a:pt x="370543" y="268101"/>
                          <a:pt x="358753" y="363034"/>
                        </a:cubicBezTo>
                        <a:cubicBezTo>
                          <a:pt x="369997" y="333641"/>
                          <a:pt x="381242" y="304247"/>
                          <a:pt x="392486" y="274854"/>
                        </a:cubicBezTo>
                        <a:cubicBezTo>
                          <a:pt x="389645" y="282281"/>
                          <a:pt x="414302" y="328952"/>
                          <a:pt x="417086" y="339515"/>
                        </a:cubicBezTo>
                        <a:cubicBezTo>
                          <a:pt x="423348" y="363382"/>
                          <a:pt x="427014" y="387854"/>
                          <a:pt x="428023" y="412508"/>
                        </a:cubicBezTo>
                        <a:cubicBezTo>
                          <a:pt x="430123" y="461188"/>
                          <a:pt x="421947" y="509765"/>
                          <a:pt x="404029" y="555080"/>
                        </a:cubicBezTo>
                        <a:cubicBezTo>
                          <a:pt x="384496" y="604056"/>
                          <a:pt x="371710" y="625781"/>
                          <a:pt x="316234" y="622062"/>
                        </a:cubicBezTo>
                        <a:cubicBezTo>
                          <a:pt x="264097" y="618371"/>
                          <a:pt x="213295" y="603896"/>
                          <a:pt x="167047" y="579555"/>
                        </a:cubicBezTo>
                        <a:cubicBezTo>
                          <a:pt x="114800" y="552478"/>
                          <a:pt x="69843" y="513225"/>
                          <a:pt x="35976" y="465115"/>
                        </a:cubicBezTo>
                        <a:close/>
                      </a:path>
                    </a:pathLst>
                  </a:custGeom>
                  <a:solidFill>
                    <a:srgbClr val="B5C83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611;p33">
                    <a:extLst>
                      <a:ext uri="{FF2B5EF4-FFF2-40B4-BE49-F238E27FC236}">
                        <a16:creationId xmlns:a16="http://schemas.microsoft.com/office/drawing/2014/main" id="{C18669B8-5D89-EA91-C7B6-746C6CBA4AE7}"/>
                      </a:ext>
                    </a:extLst>
                  </p:cNvPr>
                  <p:cNvSpPr/>
                  <p:nvPr/>
                </p:nvSpPr>
                <p:spPr>
                  <a:xfrm>
                    <a:off x="4684397" y="279252"/>
                    <a:ext cx="207697" cy="480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97" h="480539" extrusionOk="0">
                        <a:moveTo>
                          <a:pt x="381" y="3361"/>
                        </a:moveTo>
                        <a:cubicBezTo>
                          <a:pt x="1098" y="1632"/>
                          <a:pt x="2780" y="499"/>
                          <a:pt x="4652" y="482"/>
                        </a:cubicBezTo>
                        <a:cubicBezTo>
                          <a:pt x="7233" y="459"/>
                          <a:pt x="9344" y="2530"/>
                          <a:pt x="9370" y="5110"/>
                        </a:cubicBezTo>
                        <a:cubicBezTo>
                          <a:pt x="11662" y="180756"/>
                          <a:pt x="82318" y="348599"/>
                          <a:pt x="206352" y="473037"/>
                        </a:cubicBezTo>
                        <a:cubicBezTo>
                          <a:pt x="208171" y="474866"/>
                          <a:pt x="208174" y="477819"/>
                          <a:pt x="206360" y="479651"/>
                        </a:cubicBezTo>
                        <a:cubicBezTo>
                          <a:pt x="204536" y="481474"/>
                          <a:pt x="201581" y="481479"/>
                          <a:pt x="199751" y="479662"/>
                        </a:cubicBezTo>
                        <a:cubicBezTo>
                          <a:pt x="73990" y="353482"/>
                          <a:pt x="2348" y="183295"/>
                          <a:pt x="22" y="5198"/>
                        </a:cubicBezTo>
                        <a:cubicBezTo>
                          <a:pt x="15" y="4568"/>
                          <a:pt x="137" y="3942"/>
                          <a:pt x="380" y="3361"/>
                        </a:cubicBezTo>
                        <a:close/>
                      </a:path>
                    </a:pathLst>
                  </a:custGeom>
                  <a:solidFill>
                    <a:srgbClr val="2D4E3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" name="Google Shape;612;p33">
                  <a:extLst>
                    <a:ext uri="{FF2B5EF4-FFF2-40B4-BE49-F238E27FC236}">
                      <a16:creationId xmlns:a16="http://schemas.microsoft.com/office/drawing/2014/main" id="{F0C34CE5-3F63-469A-75FF-8A607A3242A6}"/>
                    </a:ext>
                  </a:extLst>
                </p:cNvPr>
                <p:cNvSpPr/>
                <p:nvPr/>
              </p:nvSpPr>
              <p:spPr>
                <a:xfrm>
                  <a:off x="4862670" y="723570"/>
                  <a:ext cx="138473" cy="451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73" h="451570" extrusionOk="0">
                      <a:moveTo>
                        <a:pt x="125504" y="452053"/>
                      </a:moveTo>
                      <a:lnTo>
                        <a:pt x="95617" y="445843"/>
                      </a:lnTo>
                      <a:cubicBezTo>
                        <a:pt x="150420" y="182547"/>
                        <a:pt x="1533" y="23144"/>
                        <a:pt x="21" y="21565"/>
                      </a:cubicBezTo>
                      <a:lnTo>
                        <a:pt x="22086" y="482"/>
                      </a:lnTo>
                      <a:cubicBezTo>
                        <a:pt x="28706" y="7406"/>
                        <a:pt x="183540" y="173221"/>
                        <a:pt x="125504" y="452053"/>
                      </a:cubicBezTo>
                      <a:close/>
                    </a:path>
                  </a:pathLst>
                </a:custGeom>
                <a:solidFill>
                  <a:srgbClr val="B5C8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" name="Google Shape;613;p33">
                <a:extLst>
                  <a:ext uri="{FF2B5EF4-FFF2-40B4-BE49-F238E27FC236}">
                    <a16:creationId xmlns:a16="http://schemas.microsoft.com/office/drawing/2014/main" id="{B89E5A78-C90A-D79A-E005-92FFB9D4A6AE}"/>
                  </a:ext>
                </a:extLst>
              </p:cNvPr>
              <p:cNvGrpSpPr/>
              <p:nvPr/>
            </p:nvGrpSpPr>
            <p:grpSpPr>
              <a:xfrm>
                <a:off x="5027410" y="0"/>
                <a:ext cx="434223" cy="1086911"/>
                <a:chOff x="5027410" y="0"/>
                <a:chExt cx="434223" cy="1086911"/>
              </a:xfrm>
            </p:grpSpPr>
            <p:grpSp>
              <p:nvGrpSpPr>
                <p:cNvPr id="16" name="Google Shape;614;p33">
                  <a:extLst>
                    <a:ext uri="{FF2B5EF4-FFF2-40B4-BE49-F238E27FC236}">
                      <a16:creationId xmlns:a16="http://schemas.microsoft.com/office/drawing/2014/main" id="{FFF0BA26-7939-D4DE-7564-BC7E36983DB8}"/>
                    </a:ext>
                  </a:extLst>
                </p:cNvPr>
                <p:cNvGrpSpPr/>
                <p:nvPr/>
              </p:nvGrpSpPr>
              <p:grpSpPr>
                <a:xfrm>
                  <a:off x="5033309" y="0"/>
                  <a:ext cx="428324" cy="621987"/>
                  <a:chOff x="5033309" y="0"/>
                  <a:chExt cx="428324" cy="621987"/>
                </a:xfrm>
              </p:grpSpPr>
              <p:sp>
                <p:nvSpPr>
                  <p:cNvPr id="18" name="Google Shape;615;p33">
                    <a:extLst>
                      <a:ext uri="{FF2B5EF4-FFF2-40B4-BE49-F238E27FC236}">
                        <a16:creationId xmlns:a16="http://schemas.microsoft.com/office/drawing/2014/main" id="{27E85BEA-DDC8-A92C-6470-9C2371B33D52}"/>
                      </a:ext>
                    </a:extLst>
                  </p:cNvPr>
                  <p:cNvSpPr/>
                  <p:nvPr/>
                </p:nvSpPr>
                <p:spPr>
                  <a:xfrm>
                    <a:off x="5033309" y="0"/>
                    <a:ext cx="428324" cy="621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324" h="621987" extrusionOk="0">
                        <a:moveTo>
                          <a:pt x="392391" y="465115"/>
                        </a:moveTo>
                        <a:cubicBezTo>
                          <a:pt x="401251" y="452357"/>
                          <a:pt x="409639" y="437392"/>
                          <a:pt x="406777" y="422126"/>
                        </a:cubicBezTo>
                        <a:cubicBezTo>
                          <a:pt x="402275" y="398116"/>
                          <a:pt x="380230" y="400764"/>
                          <a:pt x="357138" y="408762"/>
                        </a:cubicBezTo>
                        <a:cubicBezTo>
                          <a:pt x="334045" y="416759"/>
                          <a:pt x="308527" y="423667"/>
                          <a:pt x="293461" y="442902"/>
                        </a:cubicBezTo>
                        <a:cubicBezTo>
                          <a:pt x="362903" y="388245"/>
                          <a:pt x="426092" y="321510"/>
                          <a:pt x="428346" y="209768"/>
                        </a:cubicBezTo>
                        <a:cubicBezTo>
                          <a:pt x="390691" y="236137"/>
                          <a:pt x="353035" y="262505"/>
                          <a:pt x="315381" y="288874"/>
                        </a:cubicBezTo>
                        <a:cubicBezTo>
                          <a:pt x="366585" y="200251"/>
                          <a:pt x="369561" y="91777"/>
                          <a:pt x="323293" y="482"/>
                        </a:cubicBezTo>
                        <a:cubicBezTo>
                          <a:pt x="242391" y="47362"/>
                          <a:pt x="192222" y="142607"/>
                          <a:pt x="199336" y="235811"/>
                        </a:cubicBezTo>
                        <a:cubicBezTo>
                          <a:pt x="187296" y="193427"/>
                          <a:pt x="175256" y="151043"/>
                          <a:pt x="163217" y="108659"/>
                        </a:cubicBezTo>
                        <a:cubicBezTo>
                          <a:pt x="92697" y="173330"/>
                          <a:pt x="57824" y="268101"/>
                          <a:pt x="69613" y="363034"/>
                        </a:cubicBezTo>
                        <a:cubicBezTo>
                          <a:pt x="58369" y="333641"/>
                          <a:pt x="47125" y="304248"/>
                          <a:pt x="35881" y="274854"/>
                        </a:cubicBezTo>
                        <a:cubicBezTo>
                          <a:pt x="38723" y="282281"/>
                          <a:pt x="14064" y="328953"/>
                          <a:pt x="11281" y="339515"/>
                        </a:cubicBezTo>
                        <a:cubicBezTo>
                          <a:pt x="5019" y="363382"/>
                          <a:pt x="1352" y="387855"/>
                          <a:pt x="344" y="412508"/>
                        </a:cubicBezTo>
                        <a:cubicBezTo>
                          <a:pt x="-1756" y="461189"/>
                          <a:pt x="6420" y="509766"/>
                          <a:pt x="24338" y="555080"/>
                        </a:cubicBezTo>
                        <a:cubicBezTo>
                          <a:pt x="43871" y="604056"/>
                          <a:pt x="56657" y="625781"/>
                          <a:pt x="112133" y="622062"/>
                        </a:cubicBezTo>
                        <a:cubicBezTo>
                          <a:pt x="164270" y="618371"/>
                          <a:pt x="215072" y="603896"/>
                          <a:pt x="261320" y="579555"/>
                        </a:cubicBezTo>
                        <a:cubicBezTo>
                          <a:pt x="313567" y="552478"/>
                          <a:pt x="358524" y="513226"/>
                          <a:pt x="392391" y="465116"/>
                        </a:cubicBezTo>
                        <a:close/>
                      </a:path>
                    </a:pathLst>
                  </a:custGeom>
                  <a:solidFill>
                    <a:srgbClr val="77932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616;p33">
                    <a:extLst>
                      <a:ext uri="{FF2B5EF4-FFF2-40B4-BE49-F238E27FC236}">
                        <a16:creationId xmlns:a16="http://schemas.microsoft.com/office/drawing/2014/main" id="{953D59C2-7CBC-DDF0-1190-30800E720FC0}"/>
                      </a:ext>
                    </a:extLst>
                  </p:cNvPr>
                  <p:cNvSpPr/>
                  <p:nvPr/>
                </p:nvSpPr>
                <p:spPr>
                  <a:xfrm>
                    <a:off x="5114438" y="99023"/>
                    <a:ext cx="207697" cy="4805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697" h="480539" extrusionOk="0">
                        <a:moveTo>
                          <a:pt x="207360" y="3361"/>
                        </a:moveTo>
                        <a:cubicBezTo>
                          <a:pt x="206642" y="1632"/>
                          <a:pt x="204960" y="499"/>
                          <a:pt x="203088" y="482"/>
                        </a:cubicBezTo>
                        <a:cubicBezTo>
                          <a:pt x="200507" y="459"/>
                          <a:pt x="198395" y="2531"/>
                          <a:pt x="198370" y="5110"/>
                        </a:cubicBezTo>
                        <a:cubicBezTo>
                          <a:pt x="196078" y="180756"/>
                          <a:pt x="125422" y="348599"/>
                          <a:pt x="1388" y="473037"/>
                        </a:cubicBezTo>
                        <a:cubicBezTo>
                          <a:pt x="-431" y="474866"/>
                          <a:pt x="-434" y="477819"/>
                          <a:pt x="1380" y="479651"/>
                        </a:cubicBezTo>
                        <a:cubicBezTo>
                          <a:pt x="3204" y="481474"/>
                          <a:pt x="6159" y="481479"/>
                          <a:pt x="7989" y="479662"/>
                        </a:cubicBezTo>
                        <a:cubicBezTo>
                          <a:pt x="133751" y="353482"/>
                          <a:pt x="205392" y="183295"/>
                          <a:pt x="207719" y="5198"/>
                        </a:cubicBezTo>
                        <a:cubicBezTo>
                          <a:pt x="207725" y="4568"/>
                          <a:pt x="207603" y="3942"/>
                          <a:pt x="207360" y="3361"/>
                        </a:cubicBezTo>
                        <a:close/>
                      </a:path>
                    </a:pathLst>
                  </a:custGeom>
                  <a:solidFill>
                    <a:srgbClr val="2D4E3A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" name="Google Shape;617;p33">
                  <a:extLst>
                    <a:ext uri="{FF2B5EF4-FFF2-40B4-BE49-F238E27FC236}">
                      <a16:creationId xmlns:a16="http://schemas.microsoft.com/office/drawing/2014/main" id="{80F069FD-3F42-29ED-E88F-4E524499EBF4}"/>
                    </a:ext>
                  </a:extLst>
                </p:cNvPr>
                <p:cNvSpPr/>
                <p:nvPr/>
              </p:nvSpPr>
              <p:spPr>
                <a:xfrm>
                  <a:off x="5027410" y="560266"/>
                  <a:ext cx="98694" cy="526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694" h="526645" extrusionOk="0">
                      <a:moveTo>
                        <a:pt x="48489" y="527127"/>
                      </a:moveTo>
                      <a:cubicBezTo>
                        <a:pt x="-73240" y="143110"/>
                        <a:pt x="71936" y="6125"/>
                        <a:pt x="78175" y="482"/>
                      </a:cubicBezTo>
                      <a:lnTo>
                        <a:pt x="98654" y="23103"/>
                      </a:lnTo>
                      <a:lnTo>
                        <a:pt x="88415" y="11793"/>
                      </a:lnTo>
                      <a:lnTo>
                        <a:pt x="98716" y="23050"/>
                      </a:lnTo>
                      <a:cubicBezTo>
                        <a:pt x="97342" y="24319"/>
                        <a:pt x="-37580" y="154593"/>
                        <a:pt x="77588" y="517914"/>
                      </a:cubicBezTo>
                      <a:close/>
                    </a:path>
                  </a:pathLst>
                </a:custGeom>
                <a:solidFill>
                  <a:srgbClr val="7793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GENERAL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SEGÚN DIMENSIONES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0C846C8-F902-4720-6EB0-3FAE2EC48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844076"/>
              </p:ext>
            </p:extLst>
          </p:nvPr>
        </p:nvGraphicFramePr>
        <p:xfrm>
          <a:off x="1106943" y="1219009"/>
          <a:ext cx="6930114" cy="353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D1.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DISPOSICIONES GENERALES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61D99F4-FFFD-298A-CFAA-E60173D02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39548"/>
              </p:ext>
            </p:extLst>
          </p:nvPr>
        </p:nvGraphicFramePr>
        <p:xfrm>
          <a:off x="720000" y="1377926"/>
          <a:ext cx="7280910" cy="337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5938656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719999" y="387600"/>
            <a:ext cx="8157299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ea typeface="Encode Sans Medium"/>
                <a:cs typeface="Encode Sans Medium"/>
              </a:rPr>
              <a:t>D2.</a:t>
            </a:r>
            <a:r>
              <a:rPr lang="en" dirty="0">
                <a:solidFill>
                  <a:schemeClr val="dk1"/>
                </a:solidFill>
                <a:ea typeface="Encode Sans Medium"/>
                <a:cs typeface="Encode Sans Medium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Encode Sans Medium"/>
                <a:ea typeface="Encode Sans Medium"/>
                <a:cs typeface="Encode Sans Medium"/>
                <a:sym typeface="Encode Sans Medium"/>
              </a:rPr>
              <a:t>ACCESIBILIDAD DE LA INFORMACIÓN AMBIENTAL</a:t>
            </a:r>
            <a:endParaRPr dirty="0">
              <a:solidFill>
                <a:schemeClr val="dk1"/>
              </a:solidFill>
              <a:latin typeface="Encode Sans Medium"/>
              <a:ea typeface="Encode Sans Medium"/>
              <a:cs typeface="Encode Sans Medium"/>
              <a:sym typeface="Encode Sans Medium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0DB75FC-F015-E088-7EE0-6E8C7410B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43253"/>
              </p:ext>
            </p:extLst>
          </p:nvPr>
        </p:nvGraphicFramePr>
        <p:xfrm>
          <a:off x="266700" y="1117350"/>
          <a:ext cx="8610599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231798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vent Inauguration Marketing Theme by Slidesgo">
  <a:themeElements>
    <a:clrScheme name="Simple Light">
      <a:dk1>
        <a:srgbClr val="101726"/>
      </a:dk1>
      <a:lt1>
        <a:srgbClr val="FFFFFF"/>
      </a:lt1>
      <a:dk2>
        <a:srgbClr val="E6E7E9"/>
      </a:dk2>
      <a:lt2>
        <a:srgbClr val="28B65A"/>
      </a:lt2>
      <a:accent1>
        <a:srgbClr val="088C1F"/>
      </a:accent1>
      <a:accent2>
        <a:srgbClr val="51FD85"/>
      </a:accent2>
      <a:accent3>
        <a:srgbClr val="B38769"/>
      </a:accent3>
      <a:accent4>
        <a:srgbClr val="917049"/>
      </a:accent4>
      <a:accent5>
        <a:srgbClr val="D8D8DA"/>
      </a:accent5>
      <a:accent6>
        <a:srgbClr val="FFFFFF"/>
      </a:accent6>
      <a:hlink>
        <a:srgbClr val="1017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1026</Words>
  <Application>Microsoft Office PowerPoint</Application>
  <PresentationFormat>Presentación en pantalla (16:9)</PresentationFormat>
  <Paragraphs>99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Encode Sans Black</vt:lpstr>
      <vt:lpstr>Palanquin Dark</vt:lpstr>
      <vt:lpstr>Calibri</vt:lpstr>
      <vt:lpstr>Archivo</vt:lpstr>
      <vt:lpstr>Encode Sans Medium</vt:lpstr>
      <vt:lpstr>Fredoka One</vt:lpstr>
      <vt:lpstr>Aptos</vt:lpstr>
      <vt:lpstr>Arial</vt:lpstr>
      <vt:lpstr>Event Inauguration Marketing Theme by Slidesgo</vt:lpstr>
      <vt:lpstr>Diagnóstico sobre el estado de la regulación, la implementación y las buenas prácticas respecto del derecho de acceso a la información ambiental  RESULTADOS PRELIMINARES DEL ESTUDIO</vt:lpstr>
      <vt:lpstr>03</vt:lpstr>
      <vt:lpstr>OBJETIVO</vt:lpstr>
      <vt:lpstr>METODOLOGIA</vt:lpstr>
      <vt:lpstr>CONSIDERACIONES GENERALES</vt:lpstr>
      <vt:lpstr>RESULTADOS GENERALES</vt:lpstr>
      <vt:lpstr>GENERAL SEGÚN DIMENSIONES</vt:lpstr>
      <vt:lpstr>D1. DISPOSICIONES GENERALES</vt:lpstr>
      <vt:lpstr>D2. ACCESIBILIDAD DE LA INFORMACIÓN AMBIENTAL</vt:lpstr>
      <vt:lpstr>D3. GENERACIÓN Y DIVULGACIÓN DE INFORMACIÓN</vt:lpstr>
      <vt:lpstr>D4. PARTICIPACIÓN PÚBLICA EN LA TOMA DE DECISIONES</vt:lpstr>
      <vt:lpstr>D5. ACCESO A LA JUSTICIA AMBIENTAL</vt:lpstr>
      <vt:lpstr>D6. FORTALECIMIENTO DE CAPACIDADES DE COOPERACIÓN </vt:lpstr>
      <vt:lpstr>CONCLUSIONES GENERALES</vt:lpstr>
      <vt:lpstr>CONCLUSIONES GENERALES</vt:lpstr>
      <vt:lpstr>CONCLUSIONES GENERALES</vt:lpstr>
      <vt:lpstr>EVALUACIÓN DE LOS PAÍSES</vt:lpstr>
      <vt:lpstr>EVALUACIÓN COMPARADA. INDICES POR PAÍS</vt:lpstr>
      <vt:lpstr>EVALUACIÓN PAÍS. DESAGREGACIÓN DE INDICES</vt:lpstr>
      <vt:lpstr>EVALUACIÓN PAÍS. DESAGREGACIÓN DE INDICES</vt:lpstr>
      <vt:lpstr>EVALUACIÓN PAÍS. DESAGREGACIÓN DE INDICES</vt:lpstr>
      <vt:lpstr>EVALUACIÓN PAÍS. DESAGREGACIÓN DE INDICES</vt:lpstr>
      <vt:lpstr>EVALUACIÓN PAÍS. DESAGREGACIÓN DE INDICES</vt:lpstr>
      <vt:lpstr>EVALUACIÓN PAÍS. DESAGREGACIÓN DE INDICES</vt:lpstr>
      <vt:lpstr>EVALUACIÓN PAÍS. DESAGREGACIÓN DE INDICES</vt:lpstr>
      <vt:lpstr>EVALUACIÓN PAÍS. DESAGREGACIÓN DE INDICES</vt:lpstr>
      <vt:lpstr>NIVELES DE EVALUACIÓN PROPUESTAS</vt:lpstr>
      <vt:lpstr>PRÓXIMOS PASOS</vt:lpstr>
      <vt:lpstr>ACTIVIDADES SIGUIENTES</vt:lpstr>
      <vt:lpstr>Diagnóstico sobre el estado de la regulación, la implementación y las buenas prácticas respecto del derecho de acceso a la información ambiental  RESULTADOS PRELIMINARES DEL ESTUDIO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sobre el estado de la regulación, la implementación y las buenas prácticas respecto del derecho de acceso a la información ambiental  RESULTADOS PRELIMINARES DEL ESTUDIO</dc:title>
  <dc:creator>María José Méndez</dc:creator>
  <cp:lastModifiedBy>Daniela Casaretto</cp:lastModifiedBy>
  <cp:revision>8</cp:revision>
  <cp:lastPrinted>2024-05-08T15:38:11Z</cp:lastPrinted>
  <dcterms:modified xsi:type="dcterms:W3CDTF">2024-05-10T17:12:40Z</dcterms:modified>
</cp:coreProperties>
</file>